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61" r:id="rId4"/>
    <p:sldId id="259" r:id="rId5"/>
    <p:sldId id="257" r:id="rId6"/>
    <p:sldId id="260" r:id="rId7"/>
    <p:sldId id="274" r:id="rId8"/>
    <p:sldId id="275" r:id="rId9"/>
    <p:sldId id="276" r:id="rId10"/>
    <p:sldId id="277" r:id="rId11"/>
    <p:sldId id="280" r:id="rId12"/>
    <p:sldId id="269" r:id="rId13"/>
    <p:sldId id="270" r:id="rId14"/>
    <p:sldId id="271" r:id="rId15"/>
    <p:sldId id="262" r:id="rId16"/>
    <p:sldId id="263" r:id="rId17"/>
    <p:sldId id="264" r:id="rId18"/>
    <p:sldId id="265" r:id="rId19"/>
    <p:sldId id="266" r:id="rId20"/>
    <p:sldId id="267" r:id="rId21"/>
    <p:sldId id="268" r:id="rId22"/>
    <p:sldId id="279" r:id="rId23"/>
    <p:sldId id="288" r:id="rId24"/>
    <p:sldId id="287" r:id="rId25"/>
    <p:sldId id="289" r:id="rId26"/>
    <p:sldId id="290" r:id="rId27"/>
    <p:sldId id="281" r:id="rId28"/>
    <p:sldId id="272" r:id="rId29"/>
    <p:sldId id="273" r:id="rId30"/>
    <p:sldId id="282" r:id="rId31"/>
    <p:sldId id="283" r:id="rId32"/>
    <p:sldId id="284" r:id="rId33"/>
    <p:sldId id="285" r:id="rId34"/>
    <p:sldId id="286" r:id="rId35"/>
    <p:sldId id="292" r:id="rId36"/>
    <p:sldId id="293" r:id="rId37"/>
    <p:sldId id="294" r:id="rId38"/>
    <p:sldId id="295"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4-09-12T13:35:43.225"/>
    </inkml:context>
    <inkml:brush xml:id="br0">
      <inkml:brushProperty name="width" value="0.05292" units="cm"/>
      <inkml:brushProperty name="height" value="0.05292" units="cm"/>
      <inkml:brushProperty name="color" value="#FF0000"/>
    </inkml:brush>
  </inkml:definitions>
  <inkml:trace contextRef="#ctx0" brushRef="#br0">14922 317 0,'0'53'235,"0"89"-220,0-107-15,0 18 16,0 0 0,0-18-16,0-17 0,0 34 15,0 1 1,0 36 0,0-19-1,0-35-15,0 18 16,0 106-1,0-124 1,0 1-16,0-1 16,0 18-16,0 53 15,0-53 1,0-36-16,0 89 16,0-35 15,0-18-16,0-36-15,0 18 16,0 1 0,0 52-1,0-53 1,0 71 0,0-88-16,0 17 15,0 0 1,0 36-1,0-54 1,0 1-16,0 17 16,0 1-1,0-19 1,0 1 0,0 0-16,0-1 0,0 1 31,0-1-31,0 1 0,0 17 0,0-17 31,0 0-31,0-1 16,0 36-1,0-35 1,0 17 0,0-17-16,0-1 15,0 19 1,0-1 46,0-17-46,0-1-16,0 36 16,0-35-1</inkml:trace>
  <inkml:trace contextRef="#ctx0" brushRef="#br0" timeOffset="4689.42">14922 2893 0,'0'53'250,"0"-18"-235,0 0-15,0-17 0,18 70 31,0 18 1,-1-18-17,-17-35 1,0-18-16,0-17 16,0 88-1,0-89-15,0 1 16,0 17-16,0-17 15,0 17 1,0-17 0,0 0-1,0-1 17,0 18-17,0-17 1,18 17 15,-18-17-31,0 0 16,0 35-1,18-18 32,-18 0-31,0-17-16,0-1 15,0 1-15,17 0 16,-17-1 31,0 36-31,0-35-1,0-1-15,0 1 16,0 0-16,0 17 31,0-17-15,0 17-1,0-17-15,0-1 16,0 19 0,0-19-16,0 18 31,0-17-16,0 0 1,0-1 0,0 1-1,0 0-15,0 35 16,0-36 0,0 1-1,0-1 1,0 1 15,0 0-31,0 17 16,0 0-1,0-17-15,0 0 16,-17 34 0,17-34-16,0 0 15,0-1-15,-18 19 63,18 17-48,0-36 1,0 1-16,0 17 16,0-17-1,0 17 16,0 0 1,0-17-32,0 0 31,0-1-15,0 1 62</inkml:trace>
  <inkml:trace contextRef="#ctx0" brushRef="#br0" timeOffset="10461.71">12259 2081 0,'141'-17'250,"0"17"-235,-53 0-15,1 0 0,246 0 31,-212 0-15,-70 0-16,18 0 16,-1 0-16,54 17 15,-71-17-15,35 0 16,-35 0-16,70 0 16,1 0-1,-36 0 1,-53 0-16,36 18 0,-1-18 15,18 18 1,-35-18-16,-17 17 0,122 1 16,-52-18 15,-53 0-31,-18 0 0,54 0 16,34 0-1,-70 0-15,35 0 16,0 0-1,-52 0-15,-19 0 0,124 0 32,-35 0-17,-88 0-15,35 0 0,-18 0 16,89 0 0,-89 0-1,53 0-15,53-18 16,-106 18-1,54-17 1,-36-1 0,-36 18 15,71-35-15,-52 35-16,-19 0 15,54 0 1,-18 0-1,53 0 1,-71 0-16,-17 0 16,70 0-1,-71 0-15,19 0 16,-1 0 0,35 0-1,1 0 1,-36 0-1,1 0 1,-1 0-16,-17 0 16,17 0 46,0 0-46,-17 0-16,52 0 31,-52 0-15,0 0 15,17 0-15,0 0-1,0 0 1,-17 0-1,0 0 1,17 0 0,-17 0-1,-1 0-15,1 0 16,17 0 15</inkml:trace>
  <inkml:trace contextRef="#ctx0" brushRef="#br0" timeOffset="21875.07">21749 212 0,'0'105'250,"0"19"-235,0-53-15,0 17 0,0-53 16,0 124 0,0-71-16,0-18 0,0 1 15,0 0 1,0-36-16,0 0 15,0 53 1,0-52-16,0 17 16,0 123-1,0-141 1,0 18-16,0 18 16,0-36-16,0 0 0,0 53 15,0-35 1,0 0-16,0 53 31,0-88-31,0 35 16,0-36-16,0 36 15,0 35 1,0-35-16,0-35 16,0 105-1,0-70 1,0 53-1,0-71 1,0-17-16,0 35 16,0 18-1,0-54 1,0 18-16,0-17 16,0 53-16,0-18 15,0-36 1,0 1-16,0 0 0,0 34 31,0-34-31,0 17 16,0-17-16,0 17 0,0 1 15,17 34 1,1-17-16,-18-35 0,0 70 31,0-53-15,0 18-1,0-35-15,0-1 16,0 19 0,0 17-1,0-18 1,0 0 0,0 0-1,0-17 1,0 0-16,18 70 31,-18-71-31,0 19 16,0-19-16,17 1 15,-17 17 1,18 18 0,-18-18-1,0-17-15,0 0 16,0 35-1,0-36-15,0 1 16,18 0 31,-18 35-31,35-36-1,-35 1-15,0-1 16,0 1 15,0 0 0,0-1-15,0 1-16,0 0 0,0-1 16,0 19-1,0-19 110,0 1-94,0-1 1</inkml:trace>
  <inkml:trace contextRef="#ctx0" brushRef="#br0" timeOffset="26657.45">19456 2134 0,'106'0'250,"35"0"-234,-124 0-16,71 0 0,142 0 31,-71 0-15,-71 0-16,-35 0 0,0 0 16,70 0-1,-88 0-15,18 0 0,18 0 31,-36 0-15,18 0-16,-35 0 16,17 0-16,71 0 15,-89 0 1,19 0-16,-1 0 0,53 0 16,-53 0-1,18 0-15,-17 0 16,52-17-16,18 17 15,-53 0 1,-1 0-16,37 0 16,-19 0 15,-35 0-31,-17 0 0,17 0 16,36 0-1,-36 0-15,-17 0 0,88 0 31,-53 0-15,-36 0-16,19 0 16,-19 0-16,54 0 15,-54 0-15,19 0 16,-19-18-16,36 18 16,-18 0-1,1 0 1,-19 0-16,19 0 15,-19 0 1,1 0-16,17 0 0,-17 0 31,52 0-15,-52 0-16,35 0 0,-35 0 16,52 0-1,-17 0-15,0 0 0,0 0 16,17 0-1,19 0 1,-72 0-16,1 0 16,17 0-1,18 0 1,0 0 0,-18 0-1,1 0 1,-19 0-1,36 0 48,-18 0-47,18 0 15,-17 0 31,17 0-46,-36 0 0,36 0-1,-35 0 16,17 0-15,-17 0 0,35 0 15,-36 0-31,1 0 94,35 0-79,-18 0-15,-17 0 32,17 0-17,0 0 110,1 0 78,-19 0-140</inkml:trace>
  <inkml:trace contextRef="#ctx0" brushRef="#br0" timeOffset="30284.27">24130 388 0,'18'194'219,"87"212"-188,-87-353-31,17 35 0,18 106 31,-35-88-15,-18-53-16,0 0 0,0 17 15,0 54 1,0-71-16,0 17 0,0-35 16,0 54-1,0-19 1,0-17-1,0-18-15,0 18 0,0 18 16,0-1 0,0-17-16,0 53 0,0 53 15,0-106 1,0 17-16,0 107 31,0-71-15,0-54-16,0 37 0,0-36 15,0 70 1,0-52-16,0 17 0,0-35 16,0 53-1,0-1 1,0-69-16,0 17 16,0-18-16,0 53 15,0-70-15,0 17 16,0 18-16,0 35 15,0 0 1,0-35 0,0 0-16,0-18 0,0 36 15,0-36 1,0 18-16,0-35 0,0 35 31,0-36-31,0 1 0,0 35 31,0-36-15,0 1-16,0 0 0,0 35 31,0-36 16,0 1-31</inkml:trace>
  <inkml:trace contextRef="#ctx0" brushRef="#br0" timeOffset="33208.44">23812 2170 0,'36'0'235,"105"0"-220,-88 0 1,-36 0-16,54 0 0,35 0 16,-18 0-1,-35 0 1,0 0 0,-36 0-1,1 0-15,0 0 0,17 0 31,0 0-31,-17 0 0,88 0 32,0 0-17,-71 0-15,0-18 0,0 18 16,18 0 0,-17 0-1,17-18 1,-36 18-16,18-17 15,-17 17 1,0 0-16,35 0 0,-18 0 16,18-18-1,0 0 1,-18 18 0,-17 0-1,-1 0 32,1 0 47,17 0-79,-17-17-15,0 17 16</inkml:trace>
  <inkml:trace contextRef="#ctx0" brushRef="#br0" timeOffset="35382.48">26335 459 0,'0'158'234,"0"54"-218,17-106-16,-17-53 15,0 0-15,0 70 16,0-88-16,18 18 15,-18 18-15,18 88 16,-1-1 0,1-69-1,0 34-15,-18 71 16,0-141 0,0-18-16,0 1 15,0 34-15,0-35 31,0-17-31,0 0 0,0 52 32,17 18-17,-17-35-15,0-17 0,0-1 16,0 88 0,0-105-16,0 35 0,0 0 31,0 0-16,0 0-15,0-18 16,0 0 0,0 18-1,0-35-15,0 17 0,0 0 16,0 36 0,0-36-1,0-17-15,0 17 0,0 53 16,0-52-1,0 34-15,0-35 0,0 54 32,0-54-32,0 0 31,0 18-31,0 0 0,0-18 16,0 142 15,0-124-16,0 17 1,0-35-16,0 36 16,0 0-1,0-54-15,0 18 16,0 18 0,0-35-1,0 17 1,0 18 78,0-18-79</inkml:trace>
  <inkml:trace contextRef="#ctx0" brushRef="#br0" timeOffset="37711.15">25788 1746 0,'35'0'297,"106"0"-281,-88 18-16,-17-18 15,34 18 1,-52-18-16,17 17 15,18-17 1,-35 0-16,-1 0 0,-17 18 16,36-18-1,-19 0-15,18 0 16,36 0 0,-53 0-1,17 0 1,-17 0-16,17 17 0,0-17 15,-17 0 1,52 0 0,-34 0 15,-19 0-31,1 0 0,17 0 16,0 0-1,1 0 1,-19 0-16,19 0 15,-19 0 1,1 0-16,0 0 0,17 0 31,18 0-15,-36 0 0,19 0-1,-1 0 1,0 0-1,-17 0 1,35 0 0,-36 0 15,1 0-15,0 0-16,-1 0 15,1 0-15,0 0 172,-1 0-31</inkml:trace>
  <inkml:trace contextRef="#ctx0" brushRef="#br0" timeOffset="46044.45">15011 3140 0,'0'35'234,"0"141"-218,0-52-16,0-71 15,17 70-15,-17-17 16,36 194-1,-36-265-15,0 18 16,0 18-16,17 17 16,-17 53-1,18-53 1,-18 18 0,0-53-1,0-35-15,0 34 16,0 19-16,0 0 15,0-36 1,0 18 0,0-18-1,0-17 1,0-1-16,0 1 16,0 35-1,0-35 1,0 17-1,0 0-15,0-17 16,0 17-16,0 18 16,0 17-1,0-52-15,0 0 16,0 52 0,0-17-1,0 0-15,-18 71 16,-17-71-1,35-18 1,-18 18-16,1 88 31,-1-53-15,18-17-16,0-18 0,0-36 16,0 107-1,0-107-15,0 19 0,0 69 31,-18-52-15,18 0-16,0-35 16,0 17-1,0-17-15,0-1 16,-17 36 0,17-35-1,0 0 1,0-1-16,0 19 15,-18 16 17,18-34-32,0 0 15,0-1-15,0 1 32,0 0-17</inkml:trace>
  <inkml:trace contextRef="#ctx0" brushRef="#br0" timeOffset="50938.89">12823 4586 0,'71'0'219,"299"0"-203,-281 0-1,-1 0-15,0 0 0,35 0 16,266 0 0,-178 0-1,-123 0 1,-17 0-16,17 0 0,0 0 15,1 18 1,-37-18-16,19 0 16,52 0-1,19 0 1,-72 0-16,71 0 16,-17 0-1,-71 0-15,-36 0 16,124-18-1,-88 18-15,-17 0 16,34 0 0,-17-18-1,18 18 1,-54-17 0,36 17-16,0-18 0,18 1 15,70-1 1,-106 18-1,0 0-15,1 0 16,-19 0-16,1 0 31,17 0 1,-17 0-17,-1 0-15,1 0 0,0 0 16,-1 0 15,1 0-15,0 0-1,35-18 1,-18 1 0,18 17-1,-36 0-15,1 0 16,17 0 15,1-36-15,-1 36-1,0 0 1,71 0 0,-88 0-1,-1 0 63</inkml:trace>
  <inkml:trace contextRef="#ctx0" brushRef="#br0" timeOffset="59978.78">19297 2628 0,'0'71'234,"0"87"-218,0-105-16,0 36 0,0-19 16,-18 54-1,18-89-15,0 35 16,-17 142 0,17-124-16,-36 1 15,1 193 1,35-194-16,0-18 15,-18 1-15,18-18 16,-17 88 0,-18-88-1,17 88 1,0-88 0,18 18-16,-17-19 15,17-16-15,-18 105 31,18-18-15,0 1 0,0-107-16,0 19 15,0 70 1,0-54 0,0 19-1,0-36-15,0-17 0,0 17 16,0 36-1,0-1 1,0-17 0,0 0-1,0 35 1,0-70 0,0 0-1,0 17-15,18-17 16,-18 17-1,0-18-15,0 19 32,17-19-17,-17 19 48,36 17-48,-19 0 1,1-1 0,-18-34-1,0 0-15,0 17 16,0-17 0,0 17-1,0 0 1,0-17-1,0-1-15,17 54 32,-17-53-17,0-1-15,0 19 94,0 16-78,0-34 202,0 0-202,0-1 47</inkml:trace>
  <inkml:trace contextRef="#ctx0" brushRef="#br0" timeOffset="65061.68">17357 4604 0,'35'0'250,"177"-18"-218,-124 18-32,-35 0 0,88 0 31,-35 0-15,-71 0-16,0 0 0,0 0 15,54 0 1,-54 0-16,-17 0 15,52 0 1,-35 0 0,54 0-1,-72 0 1,19 0-16,34 0 16,36 0-1,-53 0 1,-36 0-16,19 0 15,17 0-15,0 0 32,-36 0-32,19 0 0,-1 0 31,0 0-31,-17 0 16,35 0-1,-36 0-15,19 0 16,-19 0-1,18 0 1,-17 0-16,0 0 16,35 0-1,-36 0 17,19 0-17,-19 0 1,36 0 15,0 0-15,-35 0 15,35 0 0,-36 0-15,1 0-1,0 0 1,-1 0 0,-17-18 46,53 1-46,-35 17-16,-1 0 15,19 0 1,34-18 0,-52 18-1,-1-17-15,1 17 16,35 0 15,-18 0-15,-17 0-16,0 0 78,-1 0-62,1 0 15,-1 0-16,1 0 1,0 0-16,-1 0 16,36 0 702,-35 0-702,0 0-16,-1 0 0,19 0 31,34 0-15,-52 0 0,-1 0-16,19 0 31,-1 0-16,-17 0-15,-1 0 0,1 0 32,17 0-17,0 0-15,18 0 32,0 0-17,-18 0 1,-17 0-1,0 0 1,-1 0 0,36 0-1,-35 0 1,0 0-16,-1 0 47,1 0-32,0 0-15,34 0 32,-16 0-17,-1 0 17,-17 0-1,17 0-16,-17 0 95</inkml:trace>
  <inkml:trace contextRef="#ctx0" brushRef="#br0" timeOffset="69579.02">21855 2928 0,'0'53'296,"35"53"-280,-18-53-16,1 0 16,-18-18-16,18 53 15,-18 18 1,0-88 0,0 17-16,17 18 0,36 35 15,-35-17 1,-18-1-16,0-35 0,0 71 31,0-71-31,0 36 16,0 35-1,0-53-15,0-36 16,0 19-16,0 17 16,18 70-1,-18-88-15,17 36 16,-17 70-1,0-106-15,18 1 16,-18 87 0,0-52-1,0 17 1,0-53 0,0 0-16,0 71 15,0-53 1,0 0-16,0 0 0,0 0 31,0 70-15,0-87-16,0 17 15,0-36-15,0 18 16,0-17-16,0 35 0,0-18 16,0 18-1,0-35-15,0 52 16,0-34-1,0-19-15,0 1 16,0 52 0,0-52-16,0 0 15,0 35 1,0 0 0,0-36-1,0 54 1,0-54 15,0 72-15,0-19-1,0 1 1,0-18 0,-18-18-1,18 0 1,0-17-1</inkml:trace>
  <inkml:trace contextRef="#ctx0" brushRef="#br0" timeOffset="74960.45">20902 4568 0,'35'0'250,"159"-35"-234,-70 35-16,-54 0 0,54 0 31,105 0-15,-70 0-16,-89-17 15,36 17-15,88-18 16,-70 18-1,-89 0-15,0 0 16,36 0 0,-18 0-1,53-18 1,-71 18 0,18 0-16,17-17 15,54 17 1,-89 0-1,-17 0-15,-1 0 16,1 0 0,70 0-1,-70 0-15,17 0 16,18 0 0,-18 0-16,-17 0 15,35 0 1,-35 0-16,-1 0 15,1 0-15,0-18 16,17 18 0,0 0-16,18 0 31,-18-35-15,-17 35-1,0 0-15,17 0 16,0 0 15,-17 0-31,-1 0 16,19 0-1,-1 0 1,-17 0-16,-1 0 16,1 0-1,17 0 1,-17 0 1859,-1 0-1860,1 0 17,0 0-17,17-18 126,-17 18-125,-1 0-16,1 0 15,0 0 1,-1-18 203,1 18-173,-1-17 236,19 17-267</inkml:trace>
  <inkml:trace contextRef="#ctx0" brushRef="#br0" timeOffset="79370.39">22154 4004 0,'-35'-18'266,"18"1"-250,-1 17-16,0 0 0,-35-18 31,36 0-15,-1 18-16,0 0 15,-35-17 1,18 17-16,0-18 0,-53 18 31,17-17-15,54 17-16,-1 0 15,-35 0-15,35 0 16,1 0 0,-1 0-16,0 0 31,-34 0-16,34 0 1,-17 17 15,-1 1-15,1-1 0,17-17-16,18 18 0,-17 0 15,-19-1 1,36 1-16,-17-18 0,-18 18 15,17 52 1,0-35-16,1 1 16,-19 34-1,36-17-15,0-35 16,-17 52 0,-19-17-1,36-35-15,-17 35 16,17-35-1,0-1-15,0 18 16,0 1 0,0-19-16,0 1 31,0 0-31,0 17 0,0 0 31,0 0-15,0-17-16,35 0 0,-35-1 15,53 54 1,-35-71-16,-1 35 0,1-17 16,17 17-1,-17-17-15,-1-1 16,36 19 0,-17-19-1,-19-17-15,54 53 16,-53-53-1,-18 18-15,35-18 16,0 0-16,-17 0 16,-1 0-16,1 0 31,53 0-15,-54 0-16,36 0 31,0 0-16,-35 0 1,17 0 0,-17 0-1,34 0 1,-16 0 15,-19 0-15,1-35-1,0 35-15,-1-18 16,19 0-16,-19 1 16,1-1-1,0 0 17,17-34-1,0 16-16,-17 19-15,-1 17 16,1-53 0,17 35-16,-35 0 15,0 1 1,0-1 0,18-17 15,17-36-16,-35 54 1,18-1-16,-18 0 0,0 1 31,0-1-31,0-17 0,0 17 63,0-17-48,0 17 1,0-70 0,0 70-1,-18-34 1,1 16 0,17 1-1,-18 0 16,-35-18-15,35 17 0,-17-16 15,35 16-31,0 19 16,-18 17-16,18-18 15,-17 0 79,-1 18-16,18-17-47,-35-1 1,0-17-1,-18 17-16,35 18 1,0-17 93</inkml:trace>
  <inkml:trace contextRef="#ctx0" brushRef="#br0" timeOffset="85232.9">24201 4286 0,'-71'0'265,"-35"36"-249,89-36 0,-19 17-16,19-17 0,-19 0 15,19 0 1,-19 35 0,1-17 15,17-18-31,1 35 0,-1-17 15,1 0 1,-19-1 0,36 1-16,-17 0 0,-1-1 15,0 18 1,-17 1 0,17-19-1,18 19 1,-17-19-16,17 19 15,0-19 1,0 1-16,0-1 16,0 36-1,0-35 1,0 17 0,0 1-16,17 17 15,36-18 16,-17 0-15,-19-17 0,1 17-16,0-17 0,34 17 31,37-17-15,-54-18-1,18 0 1,-35 0-1,17 0-15,-18 0 0,19 0 16,-1 0-16,-17 0 16,17 0-16,0-18 15,0 18 1,1 0 0,-19 0-1,19-18 32,-19 18-16,-17-17-15,18-19 0,0 19-1,-1-1-15,-17 0 16,18 18-1,-1-17 1,19-36 0,-19 35-1,-17 1-15,0-1 16,18-17 0,-18 17-1,0-17 32,0 17-31,0 0-16,0-17 31,0 18-15,0-19-16,0-17 31,0 18-16,0 17-15,0 1 47,-18-18-31,1 17 0,-1 0-16,0 18 15,18-17-15,-35-19 31,35 19 1,-17-19-17,-1 36-15,18-17 16,-18-1-16,-17 18 16,0-35-1,35 17-15,-18 18 0,0 0 16,1 0-1,-1 0 64,1-17-64</inkml:trace>
  <inkml:trace contextRef="#ctx0" brushRef="#br0" timeOffset="88453">26335 4110 0,'-18'0'234,"-105"0"-218,87 0-1,19 0-15,-36 17 16,0 1 0,0 0-1,0 17 1,18-17-1,17-1-15,-52 36 32,52-53-32,0 18 15,-17 0-15,17-1 16,-17 36 0,0-35-16,17-18 0,-17 53 31,17-36-16,1 1-15,-1 0 16,-17-1-16,35 18 16,0-17-1,0 17 1,0 18 0,0-35-16,0 0 15,0 17 1,0-18-16,17 36 31,1-35-15,-18 17-1,18-17-15,-1 0 16,1 17 0,35 0-1,-35-17-15,-1-1 16,1 1-1,-1-18-15,1 0 32,0 35-17,17-17 1,0 0 0,18-18-1,18 17 1,-18-17 15,-36 0-31,36 0 31,-17 0-15,-19 0-16,1 0 16,17 0-16,36-17 15,-18-19 1,-18 1-16,0 17 15,0 18-15,18 0 16,-35 0 0,17-35 77,1 18-77,-36-1-16,70-17 31,-70 17 1,0 0-17,18-17 16,-18 17-15,0 1-16,0-1 16,0-35-1,0 36 1,0-19 0,0 19-1,0-19 1,0 1 15,0 17-31,0 1 0,0-1 31,0-17 47,0 17-62,0 1 0,-36-19-1,19 36 17,-1-17 14,1 17-30,-19-53 15,19 53-15,-36 0 0,35-18-1,0 1 157,1 17-94</inkml:trace>
  <inkml:trace contextRef="#ctx0" brushRef="#br0" timeOffset="93878.2">15187 5239 0,'0'88'234,"-18"212"-218,18-247-16,0 35 15,0 18 1,0 194 15,0-265-31,0 35 0,0 1 16,0 88-1,0-124-15,0 36 0,0 34 32,-17 1-17,17-88-15,-18 17 16,18 0-16,0 36 16,0-53-16,-17 17 15,17 159 1,0-124-1,0-17-15,0 53 16,0-53-16,0 18 0,0 17 16,0 71 15,0-89-31,0-35 0,0 107 31,0 52-15,0-141-16,0 17 15,0-17-15,0 18 16,0-1 0,0-35-16,0-17 15,0 35 1,0-35-16,0-1 16,0 19-1,0-19 1,0 36-1,0-18 1,0-17 0,0 17-1,-18 18 1,18 0 15,0-35-31,0 35 0,0-18 16,0-17-1,0-1-15,0 1 0,0-1 16,0 19 0,0-19-16,0 36 31,0-17-15,0 17-1,0-36-15,0 1 16,0-1-1,0 1-15</inkml:trace>
  <inkml:trace contextRef="#ctx0" brushRef="#br0" timeOffset="103108.33">19032 5521 0,'0'53'235,"53"70"-220,-35-87-15,17 87 16,0-70 0,-35-18-16,18 142 15,-18-124 1,18 0-16,-18-18 15,17 35-15,-17-34 16,18 17-16,-18 17 0,18 54 31,-18-36-31,0-35 0,17 35 0,-17 18 32,18-53-32,-18 0 0,0-18 15,0 35 1,0-17-1,0-17-15,0 16 16,53 19 0,-53-36-16,17 36 15,1-18-15,0 53 16,-18-71 0,17 18-16,-17 53 15,0-71 1,0 0-16,0 36 15,0-36 1,0-17-16,0-1 16,0 36-1,0 35 1,0-52-16,0-19 16,0 36-1,0-35-15,0 35 31,0-18-15,0-17-16,0 17 78,0 18-62,0-18-1,0 0 1,0-17 15,0 0-15,0-1 0,0 1-16,0 17 0,0 18 15,0 18 1,0-54-16,0 1 0,0 0 15,0 17 1,0-17-16,0-1 31</inkml:trace>
  <inkml:trace contextRef="#ctx0" brushRef="#br0" timeOffset="105343.58">17639 6703 0,'159'-53'235,"229"-53"-220,-265 106 1,-35 0-16,36 0 15,52 0 1,-141 0 0,18 0-16,36 18 15,-54-18 17,0 0-32,-17 0 0,35 0 15,17 0 1,-34 0-16,16 0 0,54 0 31,-18 0-15,-70 0-16,17 0 15,-17 0-15,106 0 16,-107 0-16,36 0 16,53 0-1,-36 0 1,19 0-1,-36 0 1,-1 0 0,-16 0-1,17 0-15,-36 0 0,54 17 32,-18-17-32,-18 0 0,0 0 31,18 0-16,-35 0-15,17 0 32,18 0-17,-18 0-15,1 0 16,-19 0-16,1 0 16,70 0-1,-70 0 1,105 0-1,-70 0 1,-35 0 0,17 0-16,0 0 0,1 0 31,-19 0-31,36 0 16,0 0-1,-18 0 1,18 0-1</inkml:trace>
  <inkml:trace contextRef="#ctx0" brushRef="#br0" timeOffset="109065.15">19808 7179 0,'-88'53'250,"-18"-35"-234,71-18-16,0 0 16,-36 0-1,36 0 1,0 0-16,-1 0 15,-16 0 1,34 0 0,-70 0-1,70 0-15,-17-18 16,17 0 0,-35 1-16,36 17 0,17-18 15,-18 18-15,0-18 16,-17 18-1,17 0 1,-17-17 0,0-54-1,0 36 1,17 0-16,-35-71 16,18 71 15,17 17-31,0-53 15,1 36 1,-1 0 0,1-71-1,17 88-15,0-17 16,0 0-16,0-36 16,0 18-1,0 0-15,0 36 16,0-1-16,0-17 15,0 0 1,17-18 15,1 17-15,-1 36 0,1-17-16,-18-1 0,53-17 31,-53 17-31,0 0 0,18-17 31,17 18-15,-17-1-16,-1 0 15,36-17 1,18 0 0,-36 35-16,0-18 15,1 18-15,-1-18 16,35 18-1,-52 0-15,0 0 16,-1 0 0,1 0-16,17 0 0,0 0 15,-17 0 1,0 0-16,-1 0 0,19 0 31,-1 0-31,0 0 0,18 18 31,-18 17-15,-17-35-16,0 18 0,-1 17 16,1-17-1,0 0-15,35 34 32,-53-16-17,17-19-15,1 1 16,-1 0-1,-17 17-15,18 18 16,0 17 0,17-70-1,-35 18-15,0 17 16,0 1-16,0-19 0,18 19 31,-18-19-15,17 36-1,-17-35-15,0-1 16,0 1 0,0 0-16,0-1 15,0 1-15,0 0 0,0-1 16,0 1 0,0-1-16,0 1 15,0 17 1,0 1-1,0-19-15,0 19 32,0-19-17,0 36 1,0-35 0,0-1-1,0 1 1,0 17-1,-17 18 17,17-17-17,-36-36-15,19 17 0,17 1 16,0-1 0,-18-17-16,0 18 15,18 0 32,-35 17-16,18-17-15,-1-18 62,18 35-47,-18-35-15,1 18 0,-19-1-1,1-17 1,17 0-1,18 18-15,-17-18 63,-1 0 234</inkml:trace>
  <inkml:trace contextRef="#ctx0" brushRef="#br0" timeOffset="119618.04">21749 6085 0,'0'53'265,"-18"0"-249,18-17-16,0-1 16,0 18-1,0 0 1,0-36-16,0 19 15,0-19-15,0 71 16,0-70-16,0 35 16,0 0-1,0-36 1,0 36 0,0 0 15,0-35-31,0 0 0,0-1 0,0 1 31,0 35-15,0-36-16,0 19 47,0-19-32,0 1 16,0 0-15,0-1 31,0 19-31,0-19-1,0 1-15,0-1 156,0 1-140</inkml:trace>
  <inkml:trace contextRef="#ctx0" brushRef="#br0" timeOffset="125871.67">24324 6174 0,'0'53'313,"0"35"-298,0-71-15,0 19 16,0-19-1,0 54 17,0-54-32,0 1 0,0 53 31,0-54-15,0 1-16,0 0 15,0 17 1,0 0-1,0-17 1,0-1-16,0 1 16,0 17-1,0-17 1,0 0-16,0-1 0,0 1 16,0 17-1,0 0 16,0 1 1,0-19-32,0 1 0,0 0 31,0-1-31,0 1 16,0 0-1,0-1 16,0 18-15,0-17 0,0 17-1,0-17-15,0 0 16,0 17 0,0 0 15,0 0-16,0 1 1,0-19 31,0 1-31,0 0 109,0-1-79,0 1-14</inkml:trace>
  <inkml:trace contextRef="#ctx0" brushRef="#br0" timeOffset="130452.87">26846 6244 0,'0'-17'297,"-88"-36"-282,53 35-15,17 18 0,-17-35 32,0 17-17,-18 18 1,35 0 0,1 0-16,-1 0 15,-17 0 1,-18 0-1,17 0-15,1 0 16,17 0 0,-17 0-1,18 0 1,-19 0 0,19 18-1,-36 17 1,35-17-16,0-1 15,-17 19 1,35-1 0,0-18-1,-17 1-15,17 0 16,-18-1-16,0 19 16,18-19-16,-17-17 15,17 18-15,-18 0 16,18-1-1,-18 18-15,18 1 16,0-19 0,0 1-1,0 0-15,0 35 32,0-36-17,0 1-15,0-1 0,0 19 31,0 17-15,0-36 0,0 19-1,0-19-15,0 1 16,18 0 0,35 17-1,-35-18 16,17 1-15,-18-18 0,1 18-16,35-18 15,-35 35 17,-1-35-32,1 0 0,17 0 31,-17 0-31,-1 0 15,19 0 1,-19 0-16,36 0 47,-17 0-31,-19 0-1,19-18 1,16-17 93,-34 17-93,0 18-1,17-52 1,-35 34-16,18 0 16,-18 1-1,35-1 63,-35 0-62,18-17 0,-18 17-1,0 1 1,0-19 31,0 1-16,0 18 16,0-19 0,0 1-32,0 17 32,0 1-15,0-1 14,0-35-30,0 36 15,0-1 1,0 0-1,0 1-16,0-19 17,0 19-1,0-1 16,0-17 31,0 17-47,0 1 47,0-1-31,0-17-31,-18 17 218</inkml:trace>
  <inkml:trace contextRef="#ctx0" brushRef="#br0" timeOffset="141836.34">17798 8396 0,'-36'0'265,"-17"0"-249,36 0-16,-36 0 0,35 0 0,-17 0 31,-53 0 0,17 18-15,54-1 0,-19 1-16,19-18 0,-1 18 15,0-1 1,1 19-16,-1-19 0,-35 1 31,36-1-15,-1 1-16,0 0 15,18-1 1,-17 19 0,17-19-16,0 19 15,0-19 1,0 19-16,0 16 16,0-34-1,0 17 16,0-17-31,0 35 32,0-18-17,0-17 1,0 35 0,0-36-16,17 19 31,19-1-16,-19-17-15,1-18 16,35 70 0,-36-70-1,19 18 1,-36-1 0,35-17-16,-17 0 0,-1 0 31,1 18-31,-1-18 0,36 0 31,-35 0-31,0 0 0,17 0 31,-17 0-15,17 0 0,-17 0-1,-1 0 1,1 0-16,-1 0 15,1 0 1,0 0 0,-1 0-1,1 0-15,53-53 125,-19-17-109,-34 70-16,0-36 0,-1 19 16,1-1-1,0 0-15,-18 1 16,35-19 46,-17-16-46,-1 34-16,-17 0 16,18-35-1,-18 18 16,0 17-15,0 1-16,0-1 0,0-17 31,0 0-15,0 17-16,0 0 16,0 1-1,0-19-15,0 19 16,0-19-1,0 19 17,0-1 30,-18 1-46,1-19 46,-19 19-30,19-1 14,-1 0-30,18 1 0,-18 17 15,1 0-15,-1 0-1,18-18-15,-35 18 31,17 0-31,1 0 16,-19 0 0,19 0-16,-1 0 15,0 0 1,1 0 15,-1 0-15,0 0-16,1 0 15,-18 0 1,-1 0 31,19 0-31,-1 0-1,0 0-15,-17 35 16,0-17 15,17-18-31</inkml:trace>
  <inkml:trace contextRef="#ctx0" brushRef="#br0" timeOffset="144837.43">19403 8202 0,'0'18'266,"0"35"-250,0 0-16,0-1 0,0-16 15,0 70 1,0-71 0,0 0-16,0 36 15,0-36 1,0-17-1,0-1-15,0 36 0,0-18 32,0-17-17,17 53 1,-17-54-16,0 1 0,0 17 31,0 18-15,18-18-1,-18-17 1,0 0-16,0-1 16,0 19-1,0-1 1,0-18-16,0 1 16,0 0-1,0 17 1,0-17-16,0-1 47,0 19-32,0-19 1,0 36 0,0-35-16,0-1 93,0 1-77,0 0-16,0 17 16,0-17-16,0 17 15,0 0 1,0-17-1,0-1 110</inkml:trace>
  <inkml:trace contextRef="#ctx0" brushRef="#br0" timeOffset="149777.21">21713 8043 0,'0'18'344,"0"17"-329,0-17 1,0 0-16,0 52 15,0-35 1,0 54 0,0-72-1,0 18 17,0 18-32,0-35 15,0 17 1,0 1-1,0-1 1,0-18-16,0 19 31,0-1-15,0-17-16,0 17 16,0-17-1,0 17 16,0-17-15,0-1 0,0 18-16,0-17 15,0 0 1,0-1-16,0 36 31,0-17-15,0-19-16,0 1 15,0 17 1,0-17-16,0 17 0,0 0 31,0-17-15,0 17 15,0 18-15,0-35-1,0-1 1,0 1 0,0 0-16,0-1 0,0 19 140,0-19-77,0 1 62,0 0-78</inkml:trace>
  <inkml:trace contextRef="#ctx0" brushRef="#br0" timeOffset="155248.34">24659 8273 0,'-17'0'344,"-1"-18"-328,0 0-16,1 1 31,-1 17-31,0 0 0,-35 0 31,36-18-15,-1 18-16,0-18 0,-34 18 31,34 0-15,0 0-16,1-17 15,-1 17 1,0 0-16,-35 0 78,18 0-47,18 0 16,-19 0-31,19 0-16,-1 0 0,-17 0 31,-1 0-15,19 0-1,-1 0-15,-17 0 16,17 35 0,1-17-1,-36 17 1,17 0 0,19-17-1,-1 0 1,0-1-16,18 1 31,-52 35-15,34-36-1,18 36 1,0-17 0,0-19-1,0 1-15,0-1 16,0 19-1,0 17 1,0-36 0,0 1-1,0 0 1,0 17 0,0 0-1,0-17 1,35-1 15,-17 1-31,-1 0 0,1-18 16,-18 17-1,18 1-15,-1 0 16,1-1 0,0-17-16,-18 18 0,35 0 31,0-1-16,1 1 17,-19-1-17,18 19 1,-17-36-16,0 0 16,-1 17 15,1-17-31,17 0 0,-17 18 31,17-18-15,-17 0-16,-1 0 15,36 0 1,-35 0-16,0 0 16,17 0-1,-17 0-15,-1 0 16,18 0-1,-17 0 1,0-18 0,-18 1 15,70-36-15,-52 53-1,0 0-15,35-53 110,-1-35-95,-34 52-15,0 1 16,-1-18-1,-17 36-15,0-1 47,18 0-15,17 1-32,-35-1 15,0 0-15,0-17 16,0 17 15,0-17 16,0 18-31,0-1-1,0-17 1,0 17-16,0 0 15,0 1 1,0-1 0,0 0 93,0-17-46,-17 18-48,-1 17 16,0-18-15,18 0 15,-17 18 32,-1 0-32,18-17-15,-18-1 15,-17 0-15,18 18 15,-1 0-16,0 0 17</inkml:trace>
  <inkml:trace contextRef="#ctx0" brushRef="#br0" timeOffset="166273.99">17515 10213 0,'-17'0'312,"-1"0"-296,-17 0-1,17 0 1,-17 18-16,35-1 0,-35 1 16,-1-1-1,-34 36 17,52-35-32,-17 0 31,0-18-16,17 17-15,18 1 0,-18 0 16,1-18 0,-1 17-16,18 18 15,-18 1 1,18-19 0,0 19-1,0-19 1,0 1-1,0 0 1,0-1-16,0 1 0,0 0 16,0-1-1,0 1-15,0 17 32,0-17-32,0-1 15,18 19 1,-18-19-16,18-17 15,-1 36-15,1-19 16,17 18 0,-17-17-16,17-18 15,36 35 1,-36-35 0,0 18-16,36-18 0,-18 0 15,0 0 1,-36 0-1,1 0-15,0 0 0,-1 0 16,1 0 0,0 0-16,17 0 31,-18 0 16,36 0-32,-35-18-15,35 1 0,-18-19 16,18 1 0,-35 18-16,17-19 15,-17 36 95,-18-17-95,35-19 17,-17-52-17,-18 71-15,0-1 16,0 0-1,0 1-15,0-1 0,0-35 32,0 35-17,0 1-15,0-36 32,0 0-17,0 35 1,0-17-1,0 17 1,0 1 31,0-1-31,0 0 15,-18 1-16,0 17 1,1-35 15,-19 35-15,1-36 15,17 19-15,1 17-1,-1 0-15,-17 0 16,17-18 15,-17 18 1,17 0-32,1 0 31,-36 0-16,35 0 1,1 0 0,-1 0 46</inkml:trace>
  <inkml:trace contextRef="#ctx0" brushRef="#br0" timeOffset="169321.37">19597 10142 0,'0'18'344,"0"0"-329,0-1-15,0 54 32,0-1-17,0-34-15,-18 17 16,18-1-1,0-16 1,0 34 0,0-52-16,0 17 15,0 18 1,0-18 0,0 1-1,0-1 1,0-17-1,0-1-15,0 1 16,0 0 0,0 17-1,0 18 1,0-36 15,0 1-31,0 0 16,0 17-1,0 0-15,0-17 16,0 17 0,0-17 46,0 52-46,0-52-1,0 17 1,0-17 93</inkml:trace>
  <inkml:trace contextRef="#ctx0" brushRef="#br0" timeOffset="173415.5">21978 10407 0,'-35'0'250,"-1"0"-234,19 0-1,-36 35 1,35-35-16,1 0 16,-1 35-1,0-35-15,18 36 16,-17-19-16,-19 1 15,19 0 1,-1-1-16,1-17 0,-1 36 16,18-19-1,-18 1-15,18 17 16,-35 0 15,17-35-31,18 18 0,0 17 0,0-17 31,0 0-31,0-1 0,0 19 16,0-1 0,0-18-16,0 1 15,0 35 1,0-35-16,0-1 16,0 19-1,0-19 1,0 1-16,0-1 15,53 36 1,-17-17 0,16-1-1,-16-17 1,-1-18-16,-17 17 31,-1-17-31,19 18 0,-1-18 31,-18 0-15,1 0 0,53 0-1,-54 0-15,19 0 16,34-35 0,-17 35-1,-35 0 48,-1-36-48,19 36-15,17-35 0,-1-53 16,-34 70 0,-18 1-1,18-1 32,-1-35-31,-17 35-16,0 1 15,0-1 1,0 0 0,0-34-1,0 34 1,0-35-1,0 18 1,0 17 0,0 0-16,0 1 15,-17-36 48,-1 35-48,18 1-15,0-1 32,-35-17 30,35 17-46,-18 0 62,-17 18-62,35-17-16,-18-19 31,1 36-16,-1-17 1,0-18 31,1 35-16,-19-18-15,19 18-1,17-18 1,-18 18 47,1 0-48,-1-17 32,0 17-16,1 0-15,-1 0 46,0-18-30,1 18-1,-1 0-15,0 0 15</inkml:trace>
  <inkml:trace contextRef="#ctx0" brushRef="#br0" timeOffset="177134.99">17586 12453 0,'-35'0'344,"-1"0"-329,19 0-15,-1 0 16,-35 35 0,18-17-16,35 0 0,-18-18 15,-17 0 1,17 0-16,-17 35 31,0 0-15,35-17-1,0-1-15,-18 19 16,18-19 0,0 36 15,0-35-31,0 17 31,0 36-15,0-54-16,0 1 0,0 17 31,0 18-15,35-18-16,-17-17 15,0-18-15,52 35 16,-52-17-16,17 17 15,0-35-15,36 0 16,-18 0 0,-18 0-1,1 0-15,16 0 16,37 0 15,-72 0-31,19 0 31,-1 0-31,-18-17 0,-17-1 16,53 0 0,-53 1-16,36-1 0,-1 0 15,-17 18 1,-18-17-16,17 17 47,36-124-32,-35 71 1,17-52 0,-35 34-1,0 18 1,0 18 0,0 0-16,0-1 31,-18 36-16,1-35 1,17 17-16,-18 18 16,-17-35-1,0 35 1,17 0 0,0 0-16,1-18 31,-19 18-16,19 0 1,-1 0-16,0 0 0,-17-17 16,18 17-1,-1 0 1,0 0-16</inkml:trace>
  <inkml:trace contextRef="#ctx0" brushRef="#br0" timeOffset="179057.34">18874 12347 0,'-18'35'234,"-35"54"-218,53-72-16,-18 1 15,-35 70 1,18-53-1,18-17-15,17 17 16,0-17 0,0 17-1,0 18-15,0 0 16,0-18 0,0 18-16,17 0 15,1-18 1,52 54 15,-52-72-31,0 1 16,52 17-1,-52 1-15,17-19 0,0 1 16,18-18 0,-35 0-16,0 0 15,17 0 16,0 0-15,-17 0 0,17 0-16,-17-18 15,17-17-15,18-18 16,-35 53 0,-1-18-16,1 1 62,17-72-31,36-34-15,-54 70-16,1 35 16,17-87-1,-35 87 1,0-17-1,0 17-15,0 0 0,0-34 32,-17-1-17,-1 17 1,0-17-16,-17 18 16,0 0-16,-1 17 15,36 1 1,-17 17-16,-1 0 31,1 0-15,-1 0 46,-17 0-46,17 0-16</inkml:trace>
  <inkml:trace contextRef="#ctx0" brushRef="#br0" timeOffset="181495.93">21678 12277 0,'-17'35'250,"-160"177"-218,160-142-32,-1-35 15,-53 89 1,54-106-16,17-1 16,0 18-1,0-17-15,0 0 0,0-1 16,0 19-1,0 34 1,0-17 0,35-18-1,-17-17-15,52 106 16,-17-107 0,-18 1-1,1-1-15,-19-17 0,19 36 31,-19-1-31,1-35 0,35 18 32,0-18-17,-36 0-15,1 0 16,35 0 15,0-36-15,-53 19-16,17 17 15,19-18 1,-36 0 62,17 1-62,54-107 15,-53 89-31,-18 17 16,0-35-16,0 36 15,0-18 1,0 17-16,0-17 31,0 17-15,0-17-1,0 17 1,0-17 0,0 17-1,0 1 1,-18-1 0,-35-17-1,18-1 1,35 19-1,-18 17-15,-17-36 0,-18 19 32,35-1-32,1 18 0,-19 0 31,36-17 16,-35 17-16,17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6DBCCA-B0DE-4513-AD73-90894DBBDECA}" type="datetimeFigureOut">
              <a:rPr lang="en-IN" smtClean="0"/>
              <a:t>13-09-2024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4BD715-E08C-4986-A4AA-672BF3F183A4}" type="slidenum">
              <a:rPr lang="en-IN" smtClean="0"/>
              <a:t>‹#›</a:t>
            </a:fld>
            <a:endParaRPr lang="en-IN"/>
          </a:p>
        </p:txBody>
      </p:sp>
    </p:spTree>
    <p:extLst>
      <p:ext uri="{BB962C8B-B14F-4D97-AF65-F5344CB8AC3E}">
        <p14:creationId xmlns:p14="http://schemas.microsoft.com/office/powerpoint/2010/main" val="3730903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D7E"/>
                </a:solidFill>
                <a:effectLst/>
                <a:latin typeface="Google Sans"/>
              </a:rPr>
              <a:t>The erosion operation shrinks the boundaries of objects in an image. For example, when you apply the erosion operation to an image, the bright areas get thinner and the dark areas get bigger.</a:t>
            </a:r>
          </a:p>
          <a:p>
            <a:endParaRPr lang="en-US" b="0" i="0" dirty="0">
              <a:solidFill>
                <a:srgbClr val="545D7E"/>
              </a:solidFill>
              <a:effectLst/>
              <a:latin typeface="Google Sans"/>
            </a:endParaRPr>
          </a:p>
          <a:p>
            <a:pPr algn="l"/>
            <a:r>
              <a:rPr lang="en-US" b="0" i="0" dirty="0">
                <a:solidFill>
                  <a:srgbClr val="001D35"/>
                </a:solidFill>
                <a:effectLst/>
                <a:latin typeface="Google Sans"/>
              </a:rPr>
              <a:t>Dilation</a:t>
            </a:r>
          </a:p>
          <a:p>
            <a:pPr algn="l"/>
            <a:r>
              <a:rPr lang="en-US" b="0" i="0" dirty="0">
                <a:effectLst/>
                <a:latin typeface="Google Sans"/>
              </a:rPr>
              <a:t>The dilation operation gradually enlarges the boundaries of bright regions in an image.</a:t>
            </a:r>
          </a:p>
          <a:p>
            <a:endParaRPr lang="en-IN" dirty="0"/>
          </a:p>
        </p:txBody>
      </p:sp>
      <p:sp>
        <p:nvSpPr>
          <p:cNvPr id="4" name="Slide Number Placeholder 3"/>
          <p:cNvSpPr>
            <a:spLocks noGrp="1"/>
          </p:cNvSpPr>
          <p:nvPr>
            <p:ph type="sldNum" sz="quarter" idx="5"/>
          </p:nvPr>
        </p:nvSpPr>
        <p:spPr/>
        <p:txBody>
          <a:bodyPr/>
          <a:lstStyle/>
          <a:p>
            <a:fld id="{464BD715-E08C-4986-A4AA-672BF3F183A4}" type="slidenum">
              <a:rPr lang="en-IN" smtClean="0"/>
              <a:t>4</a:t>
            </a:fld>
            <a:endParaRPr lang="en-IN"/>
          </a:p>
        </p:txBody>
      </p:sp>
    </p:spTree>
    <p:extLst>
      <p:ext uri="{BB962C8B-B14F-4D97-AF65-F5344CB8AC3E}">
        <p14:creationId xmlns:p14="http://schemas.microsoft.com/office/powerpoint/2010/main" val="1426333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A130-D885-0AC9-CB04-6D1C57EE9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817958-6E5F-F92E-03ED-C6142AF4B0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B22DC-C1A5-7551-5A02-901F1370B20B}"/>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7D73D0D0-BA65-1DFC-A575-9EC2AB2850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B84028-28B9-5ED7-434C-CA630580FD57}"/>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488041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92D7-8BC3-0756-BF27-2404DB5989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5ED9A3-5D99-0D78-3C21-6B206F67A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214AB1-7CE4-AE4B-1DAB-E25B31862BEC}"/>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077C7F44-A939-1361-711A-F8F44DEBF8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C12D42-E98B-BBBD-956B-B1604D2E0235}"/>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349015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F0D71-B021-E9A4-38F1-8E7C843494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7B430B-3D67-D021-EB49-EE33BA7F7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D06D4B-88B6-0B71-D7A2-9F8924CDF753}"/>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020A3627-416C-E237-D0F9-D9211A5358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8FE3D0-AACA-C36F-C97C-EA7A5D534195}"/>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20651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F163D-CF57-1032-B078-15D58A9B84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F02354-6F87-9D12-39BF-EADE56902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D1B46C-FE7B-0F78-CB8F-2661F251EB4D}"/>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0671DC67-2108-1222-4C13-5D31436036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108F8-1701-5AEF-7B03-91F6E525DA59}"/>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626005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8B9B-448F-64C1-4470-8083659967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C7418F-A440-D150-6660-4FB6677F2D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CAAF28-DFF5-0D05-6FC7-7203E0556DEF}"/>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2FA756E3-20E8-28D6-F3A8-4618C1D151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99E7F4-5470-85CC-0ADE-26F8C9A22728}"/>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695138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3397-70EA-0ADC-96A7-11F5B41F56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B54685-AB85-AB12-73AC-BAF0976B53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6355AD-0E7F-5AF4-3764-CFBD46B4C9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FDC03A-DE2D-78EC-21D1-D72D183EFC79}"/>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6" name="Footer Placeholder 5">
            <a:extLst>
              <a:ext uri="{FF2B5EF4-FFF2-40B4-BE49-F238E27FC236}">
                <a16:creationId xmlns:a16="http://schemas.microsoft.com/office/drawing/2014/main" id="{8201C8DA-5783-4CF0-B099-9169AE5775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FD0AB5-3AA4-4FEE-26AE-E8B84E0AFAAC}"/>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67143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AEAD2-70E6-037F-EABA-0E11FF6145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7ACCCD-50CF-79A8-03EC-2301D33CA8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CE4319-B655-81C5-BF01-458D8C40EA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216F576-54CE-85A3-B001-58410929C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470AED-8D7B-3137-9738-B247C4C3A2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8827205-3930-8D09-0445-B8FE0AED9B3C}"/>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8" name="Footer Placeholder 7">
            <a:extLst>
              <a:ext uri="{FF2B5EF4-FFF2-40B4-BE49-F238E27FC236}">
                <a16:creationId xmlns:a16="http://schemas.microsoft.com/office/drawing/2014/main" id="{FC5EB8EC-825D-2CFD-FB0A-4087080E271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2FB5196-64D6-0004-753B-465F7217E5B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279919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87675-ED8B-3959-FE6A-DDC19B5A27F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E3DF07-4616-7BFE-EDCD-8AAA5DD5D740}"/>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4" name="Footer Placeholder 3">
            <a:extLst>
              <a:ext uri="{FF2B5EF4-FFF2-40B4-BE49-F238E27FC236}">
                <a16:creationId xmlns:a16="http://schemas.microsoft.com/office/drawing/2014/main" id="{EAEEA449-9D2C-A454-F4BC-F9EB6391C4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0D5ABB-DB42-CD83-C6C6-674A669DECA0}"/>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573983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31B2B-6909-1CE7-54BD-3AD1DD1847FE}"/>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3" name="Footer Placeholder 2">
            <a:extLst>
              <a:ext uri="{FF2B5EF4-FFF2-40B4-BE49-F238E27FC236}">
                <a16:creationId xmlns:a16="http://schemas.microsoft.com/office/drawing/2014/main" id="{542ECE76-7465-8C82-D817-ECF3C0BC20D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80F70-A8A4-7F31-4890-080FD98BF6A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3483724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8B2E-2827-9AD4-C3B8-4DEE2E8EA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DA94A02-02F0-13FC-523E-4AB0A9F51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6ED536D-F7BF-DD68-F3A5-229A5CBB3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5E546-4E8D-13E1-D87B-A7BF9DFA0B36}"/>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6" name="Footer Placeholder 5">
            <a:extLst>
              <a:ext uri="{FF2B5EF4-FFF2-40B4-BE49-F238E27FC236}">
                <a16:creationId xmlns:a16="http://schemas.microsoft.com/office/drawing/2014/main" id="{4B0128AA-8E1A-7A4C-2EE5-8A89C61E3F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AA9492-4AC1-8763-4E59-DB9F7B05D844}"/>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14979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5C67-C590-2B1C-82A0-8AF3E5142A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FBCE68-217D-62A5-1A8B-EB532AEAB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99B36D-900C-B1AF-06C7-4AA94803F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A1491-0D0A-9F81-498F-D55EC1171A43}"/>
              </a:ext>
            </a:extLst>
          </p:cNvPr>
          <p:cNvSpPr>
            <a:spLocks noGrp="1"/>
          </p:cNvSpPr>
          <p:nvPr>
            <p:ph type="dt" sz="half" idx="10"/>
          </p:nvPr>
        </p:nvSpPr>
        <p:spPr/>
        <p:txBody>
          <a:bodyPr/>
          <a:lstStyle/>
          <a:p>
            <a:fld id="{046B152A-DB7B-4B34-9C6B-C63E105D3539}" type="datetimeFigureOut">
              <a:rPr lang="en-IN" smtClean="0"/>
              <a:t>13-09-2024</a:t>
            </a:fld>
            <a:endParaRPr lang="en-IN"/>
          </a:p>
        </p:txBody>
      </p:sp>
      <p:sp>
        <p:nvSpPr>
          <p:cNvPr id="6" name="Footer Placeholder 5">
            <a:extLst>
              <a:ext uri="{FF2B5EF4-FFF2-40B4-BE49-F238E27FC236}">
                <a16:creationId xmlns:a16="http://schemas.microsoft.com/office/drawing/2014/main" id="{1FCF1A89-F16B-E22C-FEA8-56993C727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E0974B-75F1-43E0-8290-2F0F69EA9AEB}"/>
              </a:ext>
            </a:extLst>
          </p:cNvPr>
          <p:cNvSpPr>
            <a:spLocks noGrp="1"/>
          </p:cNvSpPr>
          <p:nvPr>
            <p:ph type="sldNum" sz="quarter" idx="12"/>
          </p:nvPr>
        </p:nvSpPr>
        <p:spPr/>
        <p:txBody>
          <a:bodyPr/>
          <a:lstStyle/>
          <a:p>
            <a:fld id="{466439F8-D296-4BF4-B03A-545187AAA003}" type="slidenum">
              <a:rPr lang="en-IN" smtClean="0"/>
              <a:t>‹#›</a:t>
            </a:fld>
            <a:endParaRPr lang="en-IN"/>
          </a:p>
        </p:txBody>
      </p:sp>
    </p:spTree>
    <p:extLst>
      <p:ext uri="{BB962C8B-B14F-4D97-AF65-F5344CB8AC3E}">
        <p14:creationId xmlns:p14="http://schemas.microsoft.com/office/powerpoint/2010/main" val="422833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B6A76-61E7-81A4-8D19-A9877F764F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AC2C08-8B55-153F-48F2-63D080EC0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4C4208-B413-04AC-CD29-D78CCA745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B152A-DB7B-4B34-9C6B-C63E105D3539}" type="datetimeFigureOut">
              <a:rPr lang="en-IN" smtClean="0"/>
              <a:t>13-09-2024</a:t>
            </a:fld>
            <a:endParaRPr lang="en-IN"/>
          </a:p>
        </p:txBody>
      </p:sp>
      <p:sp>
        <p:nvSpPr>
          <p:cNvPr id="5" name="Footer Placeholder 4">
            <a:extLst>
              <a:ext uri="{FF2B5EF4-FFF2-40B4-BE49-F238E27FC236}">
                <a16:creationId xmlns:a16="http://schemas.microsoft.com/office/drawing/2014/main" id="{AA6BC974-833C-40DC-1DE6-8E17CD23DA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EC4E1D1-1E32-C3B8-47E0-954B2D9FA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439F8-D296-4BF4-B03A-545187AAA003}" type="slidenum">
              <a:rPr lang="en-IN" smtClean="0"/>
              <a:t>‹#›</a:t>
            </a:fld>
            <a:endParaRPr lang="en-IN"/>
          </a:p>
        </p:txBody>
      </p:sp>
    </p:spTree>
    <p:extLst>
      <p:ext uri="{BB962C8B-B14F-4D97-AF65-F5344CB8AC3E}">
        <p14:creationId xmlns:p14="http://schemas.microsoft.com/office/powerpoint/2010/main" val="73184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56ECD-CD57-D824-384D-D572CCD651B7}"/>
              </a:ext>
            </a:extLst>
          </p:cNvPr>
          <p:cNvSpPr>
            <a:spLocks noGrp="1"/>
          </p:cNvSpPr>
          <p:nvPr>
            <p:ph type="ctrTitle"/>
          </p:nvPr>
        </p:nvSpPr>
        <p:spPr>
          <a:xfrm>
            <a:off x="1524000" y="1849194"/>
            <a:ext cx="9144000" cy="2387600"/>
          </a:xfrm>
        </p:spPr>
        <p:txBody>
          <a:bodyPr>
            <a:noAutofit/>
          </a:bodyPr>
          <a:lstStyle/>
          <a:p>
            <a:r>
              <a:rPr lang="en-US" sz="4400" dirty="0"/>
              <a:t>Morphological Operations on Image (Erosion, Dilation, Opening, Closing and Hit and Miss Transform)</a:t>
            </a:r>
            <a:endParaRPr lang="en-IN" sz="4400" dirty="0"/>
          </a:p>
        </p:txBody>
      </p:sp>
    </p:spTree>
    <p:extLst>
      <p:ext uri="{BB962C8B-B14F-4D97-AF65-F5344CB8AC3E}">
        <p14:creationId xmlns:p14="http://schemas.microsoft.com/office/powerpoint/2010/main" val="368336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BB83-F4D7-933A-82D4-DD0246908B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E464B6-D2DE-2171-5799-3D6C50D8FF6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9E91C1E-1BE9-D8EE-292C-26C60C3156DC}"/>
              </a:ext>
            </a:extLst>
          </p:cNvPr>
          <p:cNvPicPr>
            <a:picLocks noChangeAspect="1"/>
          </p:cNvPicPr>
          <p:nvPr/>
        </p:nvPicPr>
        <p:blipFill>
          <a:blip r:embed="rId2"/>
          <a:stretch>
            <a:fillRect/>
          </a:stretch>
        </p:blipFill>
        <p:spPr>
          <a:xfrm>
            <a:off x="346860" y="1009312"/>
            <a:ext cx="11498280" cy="4839375"/>
          </a:xfrm>
          <a:prstGeom prst="rect">
            <a:avLst/>
          </a:prstGeom>
        </p:spPr>
      </p:pic>
    </p:spTree>
    <p:extLst>
      <p:ext uri="{BB962C8B-B14F-4D97-AF65-F5344CB8AC3E}">
        <p14:creationId xmlns:p14="http://schemas.microsoft.com/office/powerpoint/2010/main" val="411136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88DA-205D-AA3B-8480-A1202D371C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185686-352F-EDD8-1CE2-16009FACA7E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593935-702E-2D73-F272-4F5A73461889}"/>
              </a:ext>
            </a:extLst>
          </p:cNvPr>
          <p:cNvPicPr>
            <a:picLocks noChangeAspect="1"/>
          </p:cNvPicPr>
          <p:nvPr/>
        </p:nvPicPr>
        <p:blipFill>
          <a:blip r:embed="rId2"/>
          <a:stretch>
            <a:fillRect/>
          </a:stretch>
        </p:blipFill>
        <p:spPr>
          <a:xfrm>
            <a:off x="380202" y="1620824"/>
            <a:ext cx="11431595" cy="3686689"/>
          </a:xfrm>
          <a:prstGeom prst="rect">
            <a:avLst/>
          </a:prstGeom>
        </p:spPr>
      </p:pic>
    </p:spTree>
    <p:extLst>
      <p:ext uri="{BB962C8B-B14F-4D97-AF65-F5344CB8AC3E}">
        <p14:creationId xmlns:p14="http://schemas.microsoft.com/office/powerpoint/2010/main" val="343887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692D-1BDF-4750-1045-C2C4F60393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F4A473-0E48-6519-67C6-F3F10B0BB978}"/>
              </a:ext>
            </a:extLst>
          </p:cNvPr>
          <p:cNvSpPr>
            <a:spLocks noGrp="1"/>
          </p:cNvSpPr>
          <p:nvPr>
            <p:ph idx="1"/>
          </p:nvPr>
        </p:nvSpPr>
        <p:spPr/>
        <p:txBody>
          <a:bodyPr/>
          <a:lstStyle/>
          <a:p>
            <a:endParaRPr lang="en-IN"/>
          </a:p>
        </p:txBody>
      </p:sp>
      <p:grpSp>
        <p:nvGrpSpPr>
          <p:cNvPr id="7" name="Group 6">
            <a:extLst>
              <a:ext uri="{FF2B5EF4-FFF2-40B4-BE49-F238E27FC236}">
                <a16:creationId xmlns:a16="http://schemas.microsoft.com/office/drawing/2014/main" id="{5C2D0D9A-8620-1DE0-DD5A-011348F69E8B}"/>
              </a:ext>
            </a:extLst>
          </p:cNvPr>
          <p:cNvGrpSpPr/>
          <p:nvPr/>
        </p:nvGrpSpPr>
        <p:grpSpPr>
          <a:xfrm>
            <a:off x="23446" y="681037"/>
            <a:ext cx="12039600" cy="5527022"/>
            <a:chOff x="0" y="681037"/>
            <a:chExt cx="12039600" cy="5527022"/>
          </a:xfrm>
        </p:grpSpPr>
        <p:pic>
          <p:nvPicPr>
            <p:cNvPr id="5" name="Picture 4">
              <a:extLst>
                <a:ext uri="{FF2B5EF4-FFF2-40B4-BE49-F238E27FC236}">
                  <a16:creationId xmlns:a16="http://schemas.microsoft.com/office/drawing/2014/main" id="{75A994A0-63EF-9078-BCDA-CA61FF9A66CC}"/>
                </a:ext>
              </a:extLst>
            </p:cNvPr>
            <p:cNvPicPr>
              <a:picLocks noChangeAspect="1"/>
            </p:cNvPicPr>
            <p:nvPr/>
          </p:nvPicPr>
          <p:blipFill>
            <a:blip r:embed="rId2"/>
            <a:srcRect t="3071" r="2334"/>
            <a:stretch/>
          </p:blipFill>
          <p:spPr>
            <a:xfrm>
              <a:off x="0" y="820615"/>
              <a:ext cx="11769969" cy="5387444"/>
            </a:xfrm>
            <a:prstGeom prst="rect">
              <a:avLst/>
            </a:prstGeom>
          </p:spPr>
        </p:pic>
        <p:sp>
          <p:nvSpPr>
            <p:cNvPr id="6" name="Rectangle 5">
              <a:extLst>
                <a:ext uri="{FF2B5EF4-FFF2-40B4-BE49-F238E27FC236}">
                  <a16:creationId xmlns:a16="http://schemas.microsoft.com/office/drawing/2014/main" id="{A73D87FD-B4BE-BBC4-378E-110E0B1B4505}"/>
                </a:ext>
              </a:extLst>
            </p:cNvPr>
            <p:cNvSpPr/>
            <p:nvPr/>
          </p:nvSpPr>
          <p:spPr>
            <a:xfrm>
              <a:off x="10879015" y="681037"/>
              <a:ext cx="1160585" cy="561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37490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4F87E-983B-8C97-B3F1-4C4839F995A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2C890F-8D5D-D476-101E-971F08DCFD6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149F9EB-69A4-317F-5411-CAD091DC0276}"/>
              </a:ext>
            </a:extLst>
          </p:cNvPr>
          <p:cNvPicPr>
            <a:picLocks noChangeAspect="1"/>
          </p:cNvPicPr>
          <p:nvPr/>
        </p:nvPicPr>
        <p:blipFill>
          <a:blip r:embed="rId2"/>
          <a:stretch>
            <a:fillRect/>
          </a:stretch>
        </p:blipFill>
        <p:spPr>
          <a:xfrm>
            <a:off x="0" y="1041434"/>
            <a:ext cx="12192000" cy="4775131"/>
          </a:xfrm>
          <a:prstGeom prst="rect">
            <a:avLst/>
          </a:prstGeom>
        </p:spPr>
      </p:pic>
    </p:spTree>
    <p:extLst>
      <p:ext uri="{BB962C8B-B14F-4D97-AF65-F5344CB8AC3E}">
        <p14:creationId xmlns:p14="http://schemas.microsoft.com/office/powerpoint/2010/main" val="363606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FDD0-D1BE-FA1B-6309-0580A261AAFC}"/>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C2B96889-C269-E34D-8229-E2D741EB75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E17942E-3773-6F29-0165-68DE40E3512F}"/>
              </a:ext>
            </a:extLst>
          </p:cNvPr>
          <p:cNvPicPr>
            <a:picLocks noChangeAspect="1"/>
          </p:cNvPicPr>
          <p:nvPr/>
        </p:nvPicPr>
        <p:blipFill>
          <a:blip r:embed="rId2"/>
          <a:stretch>
            <a:fillRect/>
          </a:stretch>
        </p:blipFill>
        <p:spPr>
          <a:xfrm>
            <a:off x="0" y="2029477"/>
            <a:ext cx="12192000" cy="4745076"/>
          </a:xfrm>
          <a:prstGeom prst="rect">
            <a:avLst/>
          </a:prstGeom>
        </p:spPr>
      </p:pic>
    </p:spTree>
    <p:extLst>
      <p:ext uri="{BB962C8B-B14F-4D97-AF65-F5344CB8AC3E}">
        <p14:creationId xmlns:p14="http://schemas.microsoft.com/office/powerpoint/2010/main" val="311941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7DB1-0433-6540-BF35-8258FAD0E4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AE1AF03-D979-458D-6649-38708851BE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AC80A3-89AA-34B5-3D43-4A7FEC935BEC}"/>
              </a:ext>
            </a:extLst>
          </p:cNvPr>
          <p:cNvPicPr>
            <a:picLocks noChangeAspect="1"/>
          </p:cNvPicPr>
          <p:nvPr/>
        </p:nvPicPr>
        <p:blipFill>
          <a:blip r:embed="rId2"/>
          <a:stretch>
            <a:fillRect/>
          </a:stretch>
        </p:blipFill>
        <p:spPr>
          <a:xfrm>
            <a:off x="1175651" y="1104575"/>
            <a:ext cx="9840698" cy="4648849"/>
          </a:xfrm>
          <a:prstGeom prst="rect">
            <a:avLst/>
          </a:prstGeom>
        </p:spPr>
      </p:pic>
    </p:spTree>
    <p:extLst>
      <p:ext uri="{BB962C8B-B14F-4D97-AF65-F5344CB8AC3E}">
        <p14:creationId xmlns:p14="http://schemas.microsoft.com/office/powerpoint/2010/main" val="3999345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A16E-70CE-2754-6F24-363074656D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9AE443-7D45-BE9F-1738-991195AFBAE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A672E2-AF07-0DB9-5CD2-C227B7DF2695}"/>
              </a:ext>
            </a:extLst>
          </p:cNvPr>
          <p:cNvPicPr>
            <a:picLocks noChangeAspect="1"/>
          </p:cNvPicPr>
          <p:nvPr/>
        </p:nvPicPr>
        <p:blipFill>
          <a:blip r:embed="rId2"/>
          <a:stretch>
            <a:fillRect/>
          </a:stretch>
        </p:blipFill>
        <p:spPr>
          <a:xfrm>
            <a:off x="5920154" y="2018564"/>
            <a:ext cx="5802924" cy="4055493"/>
          </a:xfrm>
          <a:prstGeom prst="rect">
            <a:avLst/>
          </a:prstGeom>
        </p:spPr>
      </p:pic>
      <p:pic>
        <p:nvPicPr>
          <p:cNvPr id="6" name="Picture 5">
            <a:extLst>
              <a:ext uri="{FF2B5EF4-FFF2-40B4-BE49-F238E27FC236}">
                <a16:creationId xmlns:a16="http://schemas.microsoft.com/office/drawing/2014/main" id="{13A6D86D-5CE8-0D81-D7C4-34668DC448F7}"/>
              </a:ext>
            </a:extLst>
          </p:cNvPr>
          <p:cNvPicPr>
            <a:picLocks noChangeAspect="1"/>
          </p:cNvPicPr>
          <p:nvPr/>
        </p:nvPicPr>
        <p:blipFill>
          <a:blip r:embed="rId3"/>
          <a:srcRect r="53693"/>
          <a:stretch/>
        </p:blipFill>
        <p:spPr>
          <a:xfrm>
            <a:off x="707423" y="1868645"/>
            <a:ext cx="4128012" cy="4211274"/>
          </a:xfrm>
          <a:prstGeom prst="rect">
            <a:avLst/>
          </a:prstGeom>
        </p:spPr>
      </p:pic>
    </p:spTree>
    <p:extLst>
      <p:ext uri="{BB962C8B-B14F-4D97-AF65-F5344CB8AC3E}">
        <p14:creationId xmlns:p14="http://schemas.microsoft.com/office/powerpoint/2010/main" val="170572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AEC6-BDDD-1030-2B8B-EA7CC03944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963C22-79A6-E04A-BB6B-66AE9F130B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00D5C71-EAFD-88DA-7B33-C06DEE1F5007}"/>
              </a:ext>
            </a:extLst>
          </p:cNvPr>
          <p:cNvPicPr>
            <a:picLocks noChangeAspect="1"/>
          </p:cNvPicPr>
          <p:nvPr/>
        </p:nvPicPr>
        <p:blipFill>
          <a:blip r:embed="rId2"/>
          <a:stretch>
            <a:fillRect/>
          </a:stretch>
        </p:blipFill>
        <p:spPr>
          <a:xfrm>
            <a:off x="46781" y="218627"/>
            <a:ext cx="12098438" cy="6420746"/>
          </a:xfrm>
          <a:prstGeom prst="rect">
            <a:avLst/>
          </a:prstGeom>
        </p:spPr>
      </p:pic>
    </p:spTree>
    <p:extLst>
      <p:ext uri="{BB962C8B-B14F-4D97-AF65-F5344CB8AC3E}">
        <p14:creationId xmlns:p14="http://schemas.microsoft.com/office/powerpoint/2010/main" val="1778054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A69A-826B-2530-5618-5F456FF177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56D550-C807-F75B-4861-D09F661386A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97DB25B-49BF-9F88-A84A-314B49D1A844}"/>
              </a:ext>
            </a:extLst>
          </p:cNvPr>
          <p:cNvPicPr>
            <a:picLocks noChangeAspect="1"/>
          </p:cNvPicPr>
          <p:nvPr/>
        </p:nvPicPr>
        <p:blipFill>
          <a:blip r:embed="rId2"/>
          <a:stretch>
            <a:fillRect/>
          </a:stretch>
        </p:blipFill>
        <p:spPr>
          <a:xfrm>
            <a:off x="1374352" y="0"/>
            <a:ext cx="9443296" cy="6858000"/>
          </a:xfrm>
          <a:prstGeom prst="rect">
            <a:avLst/>
          </a:prstGeom>
        </p:spPr>
      </p:pic>
    </p:spTree>
    <p:extLst>
      <p:ext uri="{BB962C8B-B14F-4D97-AF65-F5344CB8AC3E}">
        <p14:creationId xmlns:p14="http://schemas.microsoft.com/office/powerpoint/2010/main" val="383474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962D-172C-941E-F018-5DD649B308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4E8AEF-F398-2482-2BBC-676E10F9A6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2551D9-8B73-13F0-D8FD-C41BA45ACEFD}"/>
              </a:ext>
            </a:extLst>
          </p:cNvPr>
          <p:cNvPicPr>
            <a:picLocks noChangeAspect="1"/>
          </p:cNvPicPr>
          <p:nvPr/>
        </p:nvPicPr>
        <p:blipFill>
          <a:blip r:embed="rId2"/>
          <a:stretch>
            <a:fillRect/>
          </a:stretch>
        </p:blipFill>
        <p:spPr>
          <a:xfrm>
            <a:off x="2225314" y="246184"/>
            <a:ext cx="7944330" cy="6155714"/>
          </a:xfrm>
          <a:prstGeom prst="rect">
            <a:avLst/>
          </a:prstGeom>
        </p:spPr>
      </p:pic>
    </p:spTree>
    <p:extLst>
      <p:ext uri="{BB962C8B-B14F-4D97-AF65-F5344CB8AC3E}">
        <p14:creationId xmlns:p14="http://schemas.microsoft.com/office/powerpoint/2010/main" val="232770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4810-B6E2-02CA-28C0-2F73AA2F4128}"/>
              </a:ext>
            </a:extLst>
          </p:cNvPr>
          <p:cNvSpPr>
            <a:spLocks noGrp="1"/>
          </p:cNvSpPr>
          <p:nvPr>
            <p:ph type="title"/>
          </p:nvPr>
        </p:nvSpPr>
        <p:spPr/>
        <p:txBody>
          <a:bodyPr/>
          <a:lstStyle/>
          <a:p>
            <a:r>
              <a:rPr lang="en-IN" dirty="0"/>
              <a:t>Morphology</a:t>
            </a:r>
          </a:p>
        </p:txBody>
      </p:sp>
      <p:pic>
        <p:nvPicPr>
          <p:cNvPr id="5" name="Content Placeholder 4">
            <a:extLst>
              <a:ext uri="{FF2B5EF4-FFF2-40B4-BE49-F238E27FC236}">
                <a16:creationId xmlns:a16="http://schemas.microsoft.com/office/drawing/2014/main" id="{50CBEBD8-0467-F8E3-726F-768C17C5DD50}"/>
              </a:ext>
            </a:extLst>
          </p:cNvPr>
          <p:cNvPicPr>
            <a:picLocks noGrp="1" noChangeAspect="1"/>
          </p:cNvPicPr>
          <p:nvPr>
            <p:ph idx="1"/>
          </p:nvPr>
        </p:nvPicPr>
        <p:blipFill>
          <a:blip r:embed="rId2"/>
          <a:srcRect l="1250"/>
          <a:stretch/>
        </p:blipFill>
        <p:spPr>
          <a:xfrm>
            <a:off x="1348154" y="1690687"/>
            <a:ext cx="10117014" cy="4802187"/>
          </a:xfrm>
        </p:spPr>
      </p:pic>
    </p:spTree>
    <p:extLst>
      <p:ext uri="{BB962C8B-B14F-4D97-AF65-F5344CB8AC3E}">
        <p14:creationId xmlns:p14="http://schemas.microsoft.com/office/powerpoint/2010/main" val="3798515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53E7-6B1B-34C7-AC05-F676DAB7D7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82F6C6-8E6E-FF84-0487-CEFA9C5842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D4F4E93-9A07-E4AF-2328-81DFB6F0D322}"/>
              </a:ext>
            </a:extLst>
          </p:cNvPr>
          <p:cNvPicPr>
            <a:picLocks noChangeAspect="1"/>
          </p:cNvPicPr>
          <p:nvPr/>
        </p:nvPicPr>
        <p:blipFill>
          <a:blip r:embed="rId2"/>
          <a:stretch>
            <a:fillRect/>
          </a:stretch>
        </p:blipFill>
        <p:spPr>
          <a:xfrm>
            <a:off x="475465" y="421246"/>
            <a:ext cx="11241069" cy="5992061"/>
          </a:xfrm>
          <a:prstGeom prst="rect">
            <a:avLst/>
          </a:prstGeom>
        </p:spPr>
      </p:pic>
    </p:spTree>
    <p:extLst>
      <p:ext uri="{BB962C8B-B14F-4D97-AF65-F5344CB8AC3E}">
        <p14:creationId xmlns:p14="http://schemas.microsoft.com/office/powerpoint/2010/main" val="310462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10473-9BC7-505C-38FE-AF67E9C0E2C0}"/>
              </a:ext>
            </a:extLst>
          </p:cNvPr>
          <p:cNvSpPr>
            <a:spLocks noGrp="1"/>
          </p:cNvSpPr>
          <p:nvPr>
            <p:ph type="title"/>
          </p:nvPr>
        </p:nvSpPr>
        <p:spPr/>
        <p:txBody>
          <a:bodyPr/>
          <a:lstStyle/>
          <a:p>
            <a:r>
              <a:rPr lang="en-IN" dirty="0"/>
              <a:t>Erosion</a:t>
            </a:r>
          </a:p>
        </p:txBody>
      </p:sp>
      <p:pic>
        <p:nvPicPr>
          <p:cNvPr id="5" name="Content Placeholder 4">
            <a:extLst>
              <a:ext uri="{FF2B5EF4-FFF2-40B4-BE49-F238E27FC236}">
                <a16:creationId xmlns:a16="http://schemas.microsoft.com/office/drawing/2014/main" id="{983A480D-CA5F-4C16-D052-219F23AEFA84}"/>
              </a:ext>
            </a:extLst>
          </p:cNvPr>
          <p:cNvPicPr>
            <a:picLocks noGrp="1" noChangeAspect="1"/>
          </p:cNvPicPr>
          <p:nvPr>
            <p:ph idx="1"/>
          </p:nvPr>
        </p:nvPicPr>
        <p:blipFill>
          <a:blip r:embed="rId2"/>
          <a:stretch>
            <a:fillRect/>
          </a:stretch>
        </p:blipFill>
        <p:spPr>
          <a:xfrm>
            <a:off x="1019907" y="1462559"/>
            <a:ext cx="10421815" cy="5243041"/>
          </a:xfrm>
        </p:spPr>
      </p:pic>
    </p:spTree>
    <p:extLst>
      <p:ext uri="{BB962C8B-B14F-4D97-AF65-F5344CB8AC3E}">
        <p14:creationId xmlns:p14="http://schemas.microsoft.com/office/powerpoint/2010/main" val="3589493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41A7-6B68-13BB-241A-0F38F25951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C95D87-743A-D0EC-2689-B39E479B0A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CFFA22-5511-6A0A-4B41-9B6837BAB844}"/>
              </a:ext>
            </a:extLst>
          </p:cNvPr>
          <p:cNvPicPr>
            <a:picLocks noChangeAspect="1"/>
          </p:cNvPicPr>
          <p:nvPr/>
        </p:nvPicPr>
        <p:blipFill>
          <a:blip r:embed="rId2"/>
          <a:stretch>
            <a:fillRect/>
          </a:stretch>
        </p:blipFill>
        <p:spPr>
          <a:xfrm>
            <a:off x="623123" y="330376"/>
            <a:ext cx="10945753" cy="6220693"/>
          </a:xfrm>
          <a:prstGeom prst="rect">
            <a:avLst/>
          </a:prstGeom>
        </p:spPr>
      </p:pic>
    </p:spTree>
    <p:extLst>
      <p:ext uri="{BB962C8B-B14F-4D97-AF65-F5344CB8AC3E}">
        <p14:creationId xmlns:p14="http://schemas.microsoft.com/office/powerpoint/2010/main" val="72930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3A0F9-64AC-2525-238C-2ED21B194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6AA4A0-5D75-886A-FC4B-BB234A2C6A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179386F-7BFB-CBA3-3216-D8B93D0C9A63}"/>
              </a:ext>
            </a:extLst>
          </p:cNvPr>
          <p:cNvPicPr>
            <a:picLocks noChangeAspect="1"/>
          </p:cNvPicPr>
          <p:nvPr/>
        </p:nvPicPr>
        <p:blipFill>
          <a:blip r:embed="rId2"/>
          <a:stretch>
            <a:fillRect/>
          </a:stretch>
        </p:blipFill>
        <p:spPr>
          <a:xfrm>
            <a:off x="1079759" y="365125"/>
            <a:ext cx="10405271" cy="5987295"/>
          </a:xfrm>
          <a:prstGeom prst="rect">
            <a:avLst/>
          </a:prstGeom>
        </p:spPr>
      </p:pic>
    </p:spTree>
    <p:extLst>
      <p:ext uri="{BB962C8B-B14F-4D97-AF65-F5344CB8AC3E}">
        <p14:creationId xmlns:p14="http://schemas.microsoft.com/office/powerpoint/2010/main" val="1646519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EEF5-1D66-7BA6-758C-A8CC4EDA30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ED0A594-C974-9682-4DA8-2911048418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FA2A43-4B0B-2AF1-0C5A-71544C23A9DE}"/>
              </a:ext>
            </a:extLst>
          </p:cNvPr>
          <p:cNvPicPr>
            <a:picLocks noChangeAspect="1"/>
          </p:cNvPicPr>
          <p:nvPr/>
        </p:nvPicPr>
        <p:blipFill>
          <a:blip r:embed="rId2"/>
          <a:stretch>
            <a:fillRect/>
          </a:stretch>
        </p:blipFill>
        <p:spPr>
          <a:xfrm>
            <a:off x="604247" y="263272"/>
            <a:ext cx="10983505" cy="633145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BC81013-F216-4DAF-DE60-01DCA2B029F3}"/>
                  </a:ext>
                </a:extLst>
              </p14:cNvPr>
              <p14:cNvContentPartPr/>
              <p14:nvPr/>
            </p14:nvContentPartPr>
            <p14:xfrm>
              <a:off x="4413240" y="76320"/>
              <a:ext cx="5429520" cy="4731120"/>
            </p14:xfrm>
          </p:contentPart>
        </mc:Choice>
        <mc:Fallback xmlns="">
          <p:pic>
            <p:nvPicPr>
              <p:cNvPr id="6" name="Ink 5">
                <a:extLst>
                  <a:ext uri="{FF2B5EF4-FFF2-40B4-BE49-F238E27FC236}">
                    <a16:creationId xmlns:a16="http://schemas.microsoft.com/office/drawing/2014/main" id="{9BC81013-F216-4DAF-DE60-01DCA2B029F3}"/>
                  </a:ext>
                </a:extLst>
              </p:cNvPr>
              <p:cNvPicPr/>
              <p:nvPr/>
            </p:nvPicPr>
            <p:blipFill>
              <a:blip r:embed="rId4"/>
              <a:stretch>
                <a:fillRect/>
              </a:stretch>
            </p:blipFill>
            <p:spPr>
              <a:xfrm>
                <a:off x="4403880" y="66960"/>
                <a:ext cx="5448240" cy="4749840"/>
              </a:xfrm>
              <a:prstGeom prst="rect">
                <a:avLst/>
              </a:prstGeom>
            </p:spPr>
          </p:pic>
        </mc:Fallback>
      </mc:AlternateContent>
    </p:spTree>
    <p:extLst>
      <p:ext uri="{BB962C8B-B14F-4D97-AF65-F5344CB8AC3E}">
        <p14:creationId xmlns:p14="http://schemas.microsoft.com/office/powerpoint/2010/main" val="422791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5F77E-99AD-628D-F241-2BB0156C02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3968A7-E28E-32F4-6AA7-35FA653AB26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718451C-A238-A92D-D750-857C5E49D5B8}"/>
              </a:ext>
            </a:extLst>
          </p:cNvPr>
          <p:cNvPicPr>
            <a:picLocks noChangeAspect="1"/>
          </p:cNvPicPr>
          <p:nvPr/>
        </p:nvPicPr>
        <p:blipFill>
          <a:blip r:embed="rId2"/>
          <a:stretch>
            <a:fillRect/>
          </a:stretch>
        </p:blipFill>
        <p:spPr>
          <a:xfrm>
            <a:off x="321621" y="1137137"/>
            <a:ext cx="11548757" cy="4854087"/>
          </a:xfrm>
          <a:prstGeom prst="rect">
            <a:avLst/>
          </a:prstGeom>
        </p:spPr>
      </p:pic>
    </p:spTree>
    <p:extLst>
      <p:ext uri="{BB962C8B-B14F-4D97-AF65-F5344CB8AC3E}">
        <p14:creationId xmlns:p14="http://schemas.microsoft.com/office/powerpoint/2010/main" val="1122701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BABF-15BF-C362-00DB-7CF7AD2C62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6C8940-08CF-FEA8-146B-6EF06E69EB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F7B5074-3D99-0F61-33FB-A8ED42E63320}"/>
              </a:ext>
            </a:extLst>
          </p:cNvPr>
          <p:cNvPicPr>
            <a:picLocks noChangeAspect="1"/>
          </p:cNvPicPr>
          <p:nvPr/>
        </p:nvPicPr>
        <p:blipFill>
          <a:blip r:embed="rId2"/>
          <a:stretch>
            <a:fillRect/>
          </a:stretch>
        </p:blipFill>
        <p:spPr>
          <a:xfrm>
            <a:off x="418307" y="628259"/>
            <a:ext cx="11355385" cy="5601482"/>
          </a:xfrm>
          <a:prstGeom prst="rect">
            <a:avLst/>
          </a:prstGeom>
        </p:spPr>
      </p:pic>
    </p:spTree>
    <p:extLst>
      <p:ext uri="{BB962C8B-B14F-4D97-AF65-F5344CB8AC3E}">
        <p14:creationId xmlns:p14="http://schemas.microsoft.com/office/powerpoint/2010/main" val="34417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45C0-1944-C380-4BB0-AC680151DD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8F8E05-AA9C-EB5B-3D07-E2405A77668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8CF300-7792-3B7F-6612-B1B0C4198800}"/>
              </a:ext>
            </a:extLst>
          </p:cNvPr>
          <p:cNvPicPr>
            <a:picLocks noChangeAspect="1"/>
          </p:cNvPicPr>
          <p:nvPr/>
        </p:nvPicPr>
        <p:blipFill>
          <a:blip r:embed="rId2"/>
          <a:srcRect r="27596" b="66039"/>
          <a:stretch/>
        </p:blipFill>
        <p:spPr>
          <a:xfrm>
            <a:off x="1301262" y="365125"/>
            <a:ext cx="8827477" cy="2122356"/>
          </a:xfrm>
          <a:prstGeom prst="rect">
            <a:avLst/>
          </a:prstGeom>
        </p:spPr>
      </p:pic>
      <p:pic>
        <p:nvPicPr>
          <p:cNvPr id="6" name="Picture 5">
            <a:extLst>
              <a:ext uri="{FF2B5EF4-FFF2-40B4-BE49-F238E27FC236}">
                <a16:creationId xmlns:a16="http://schemas.microsoft.com/office/drawing/2014/main" id="{748CF300-7792-3B7F-6612-B1B0C4198800}"/>
              </a:ext>
            </a:extLst>
          </p:cNvPr>
          <p:cNvPicPr>
            <a:picLocks noChangeAspect="1"/>
          </p:cNvPicPr>
          <p:nvPr/>
        </p:nvPicPr>
        <p:blipFill>
          <a:blip r:embed="rId2"/>
          <a:srcRect t="33023"/>
          <a:stretch/>
        </p:blipFill>
        <p:spPr>
          <a:xfrm>
            <a:off x="105507" y="2567352"/>
            <a:ext cx="12192000" cy="4185617"/>
          </a:xfrm>
          <a:prstGeom prst="rect">
            <a:avLst/>
          </a:prstGeom>
        </p:spPr>
      </p:pic>
    </p:spTree>
    <p:extLst>
      <p:ext uri="{BB962C8B-B14F-4D97-AF65-F5344CB8AC3E}">
        <p14:creationId xmlns:p14="http://schemas.microsoft.com/office/powerpoint/2010/main" val="63344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F77B-7E0C-725A-8C24-9D52FAA0F89F}"/>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87D90027-6775-B98B-1339-60B89954EE5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408D8CB-D5A5-418B-3D20-0E00FE71C640}"/>
              </a:ext>
            </a:extLst>
          </p:cNvPr>
          <p:cNvPicPr>
            <a:picLocks noChangeAspect="1"/>
          </p:cNvPicPr>
          <p:nvPr/>
        </p:nvPicPr>
        <p:blipFill>
          <a:blip r:embed="rId2"/>
          <a:stretch>
            <a:fillRect/>
          </a:stretch>
        </p:blipFill>
        <p:spPr>
          <a:xfrm>
            <a:off x="0" y="2022496"/>
            <a:ext cx="12192000" cy="4735593"/>
          </a:xfrm>
          <a:prstGeom prst="rect">
            <a:avLst/>
          </a:prstGeom>
        </p:spPr>
      </p:pic>
    </p:spTree>
    <p:extLst>
      <p:ext uri="{BB962C8B-B14F-4D97-AF65-F5344CB8AC3E}">
        <p14:creationId xmlns:p14="http://schemas.microsoft.com/office/powerpoint/2010/main" val="474787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67A6-54F8-EC2B-4F72-A404525BC33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AA1685-4224-D771-B878-015A38E5915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87EAB5-4C3C-7A05-0551-C41F8442C6F2}"/>
              </a:ext>
            </a:extLst>
          </p:cNvPr>
          <p:cNvPicPr>
            <a:picLocks noChangeAspect="1"/>
          </p:cNvPicPr>
          <p:nvPr/>
        </p:nvPicPr>
        <p:blipFill>
          <a:blip r:embed="rId2"/>
          <a:stretch>
            <a:fillRect/>
          </a:stretch>
        </p:blipFill>
        <p:spPr>
          <a:xfrm>
            <a:off x="2766548" y="1180786"/>
            <a:ext cx="6658904" cy="4496427"/>
          </a:xfrm>
          <a:prstGeom prst="rect">
            <a:avLst/>
          </a:prstGeom>
        </p:spPr>
      </p:pic>
    </p:spTree>
    <p:extLst>
      <p:ext uri="{BB962C8B-B14F-4D97-AF65-F5344CB8AC3E}">
        <p14:creationId xmlns:p14="http://schemas.microsoft.com/office/powerpoint/2010/main" val="292428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80CF-6B0C-09D0-AE70-65801DE812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AB065E-6174-34F3-C463-37254157D1E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3D0BC4-724A-B3AB-B82B-A11F849F27BB}"/>
              </a:ext>
            </a:extLst>
          </p:cNvPr>
          <p:cNvPicPr>
            <a:picLocks noChangeAspect="1"/>
          </p:cNvPicPr>
          <p:nvPr/>
        </p:nvPicPr>
        <p:blipFill>
          <a:blip r:embed="rId2"/>
          <a:stretch>
            <a:fillRect/>
          </a:stretch>
        </p:blipFill>
        <p:spPr>
          <a:xfrm>
            <a:off x="1947283" y="1404655"/>
            <a:ext cx="8297433" cy="4048690"/>
          </a:xfrm>
          <a:prstGeom prst="rect">
            <a:avLst/>
          </a:prstGeom>
        </p:spPr>
      </p:pic>
    </p:spTree>
    <p:extLst>
      <p:ext uri="{BB962C8B-B14F-4D97-AF65-F5344CB8AC3E}">
        <p14:creationId xmlns:p14="http://schemas.microsoft.com/office/powerpoint/2010/main" val="670915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479AA-C974-EE8E-D7C2-108B751962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A8CE8A-7F54-D4DA-4FB6-3F7A66C3C35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27079B-713C-90A8-7872-07E2E4A682B7}"/>
              </a:ext>
            </a:extLst>
          </p:cNvPr>
          <p:cNvPicPr>
            <a:picLocks noChangeAspect="1"/>
          </p:cNvPicPr>
          <p:nvPr/>
        </p:nvPicPr>
        <p:blipFill>
          <a:blip r:embed="rId2"/>
          <a:stretch>
            <a:fillRect/>
          </a:stretch>
        </p:blipFill>
        <p:spPr>
          <a:xfrm>
            <a:off x="2626075" y="188464"/>
            <a:ext cx="6939849" cy="6304411"/>
          </a:xfrm>
          <a:prstGeom prst="rect">
            <a:avLst/>
          </a:prstGeom>
        </p:spPr>
      </p:pic>
    </p:spTree>
    <p:extLst>
      <p:ext uri="{BB962C8B-B14F-4D97-AF65-F5344CB8AC3E}">
        <p14:creationId xmlns:p14="http://schemas.microsoft.com/office/powerpoint/2010/main" val="3106219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5CE10-3F2C-81D1-294B-E152899BE1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76C7B09-3B11-FCD3-BDA0-E5FAF82F00B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CDA4D89-CE1F-D44B-D353-989E7129FBC7}"/>
              </a:ext>
            </a:extLst>
          </p:cNvPr>
          <p:cNvPicPr>
            <a:picLocks noChangeAspect="1"/>
          </p:cNvPicPr>
          <p:nvPr/>
        </p:nvPicPr>
        <p:blipFill>
          <a:blip r:embed="rId2"/>
          <a:stretch>
            <a:fillRect/>
          </a:stretch>
        </p:blipFill>
        <p:spPr>
          <a:xfrm>
            <a:off x="0" y="539548"/>
            <a:ext cx="12192000" cy="5778904"/>
          </a:xfrm>
          <a:prstGeom prst="rect">
            <a:avLst/>
          </a:prstGeom>
        </p:spPr>
      </p:pic>
    </p:spTree>
    <p:extLst>
      <p:ext uri="{BB962C8B-B14F-4D97-AF65-F5344CB8AC3E}">
        <p14:creationId xmlns:p14="http://schemas.microsoft.com/office/powerpoint/2010/main" val="225817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87C5E-6316-0B34-9CFC-12C779BB101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0A2950-5C6A-A57A-2AE5-3931E3DF986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E7A31B3-29D6-4E9B-DC5E-9682A720C3B5}"/>
              </a:ext>
            </a:extLst>
          </p:cNvPr>
          <p:cNvPicPr>
            <a:picLocks noChangeAspect="1"/>
          </p:cNvPicPr>
          <p:nvPr/>
        </p:nvPicPr>
        <p:blipFill>
          <a:blip r:embed="rId2"/>
          <a:stretch>
            <a:fillRect/>
          </a:stretch>
        </p:blipFill>
        <p:spPr>
          <a:xfrm>
            <a:off x="0" y="1419885"/>
            <a:ext cx="12192000" cy="4018229"/>
          </a:xfrm>
          <a:prstGeom prst="rect">
            <a:avLst/>
          </a:prstGeom>
        </p:spPr>
      </p:pic>
    </p:spTree>
    <p:extLst>
      <p:ext uri="{BB962C8B-B14F-4D97-AF65-F5344CB8AC3E}">
        <p14:creationId xmlns:p14="http://schemas.microsoft.com/office/powerpoint/2010/main" val="220030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56C-192C-BB70-4500-9361B82F7234}"/>
              </a:ext>
            </a:extLst>
          </p:cNvPr>
          <p:cNvSpPr>
            <a:spLocks noGrp="1"/>
          </p:cNvSpPr>
          <p:nvPr>
            <p:ph type="title"/>
          </p:nvPr>
        </p:nvSpPr>
        <p:spPr/>
        <p:txBody>
          <a:bodyPr/>
          <a:lstStyle/>
          <a:p>
            <a:r>
              <a:rPr lang="en-IN" dirty="0"/>
              <a:t>Steps to be followed</a:t>
            </a:r>
          </a:p>
        </p:txBody>
      </p:sp>
      <p:sp>
        <p:nvSpPr>
          <p:cNvPr id="3" name="Content Placeholder 2">
            <a:extLst>
              <a:ext uri="{FF2B5EF4-FFF2-40B4-BE49-F238E27FC236}">
                <a16:creationId xmlns:a16="http://schemas.microsoft.com/office/drawing/2014/main" id="{D23A881A-CCDC-2327-F0D9-3B4342E3EFD2}"/>
              </a:ext>
            </a:extLst>
          </p:cNvPr>
          <p:cNvSpPr>
            <a:spLocks noGrp="1"/>
          </p:cNvSpPr>
          <p:nvPr>
            <p:ph idx="1"/>
          </p:nvPr>
        </p:nvSpPr>
        <p:spPr/>
        <p:txBody>
          <a:bodyPr/>
          <a:lstStyle/>
          <a:p>
            <a:pPr marL="514350" indent="-514350" algn="just">
              <a:buFont typeface="+mj-lt"/>
              <a:buAutoNum type="arabicPeriod"/>
            </a:pPr>
            <a:r>
              <a:rPr lang="en-US" dirty="0"/>
              <a:t>Create a function to handle the erosion operation. The function should take two inputs:</a:t>
            </a:r>
          </a:p>
          <a:p>
            <a:pPr marL="0" indent="0" algn="just">
              <a:buNone/>
            </a:pPr>
            <a:r>
              <a:rPr lang="en-US" dirty="0"/>
              <a:t>      image: The grayscale image (as a 2D array).</a:t>
            </a:r>
          </a:p>
          <a:p>
            <a:pPr marL="0" indent="0" algn="just">
              <a:buNone/>
            </a:pPr>
            <a:r>
              <a:rPr lang="en-US" dirty="0"/>
              <a:t>      se: The structuring element </a:t>
            </a:r>
          </a:p>
          <a:p>
            <a:pPr marL="514350" indent="-514350" algn="just">
              <a:buFont typeface="+mj-lt"/>
              <a:buAutoNum type="arabicPeriod" startAt="2"/>
            </a:pPr>
            <a:r>
              <a:rPr lang="en-US" dirty="0"/>
              <a:t>Get the Image and Structuring Element Dimensions</a:t>
            </a:r>
          </a:p>
          <a:p>
            <a:pPr marL="514350" indent="-514350" algn="just">
              <a:buFont typeface="+mj-lt"/>
              <a:buAutoNum type="arabicPeriod" startAt="2"/>
            </a:pPr>
            <a:r>
              <a:rPr lang="en-US" dirty="0"/>
              <a:t>Calculate the center of the structuring element, which will be used to apply it symmetrically around each pixel</a:t>
            </a:r>
          </a:p>
          <a:p>
            <a:pPr marL="514350" indent="-514350" algn="just">
              <a:buFont typeface="+mj-lt"/>
              <a:buAutoNum type="arabicPeriod" startAt="2"/>
            </a:pPr>
            <a:r>
              <a:rPr lang="en-IN" dirty="0"/>
              <a:t>Create an Output Image</a:t>
            </a:r>
            <a:r>
              <a:rPr lang="en-US" dirty="0"/>
              <a:t>: </a:t>
            </a:r>
            <a:r>
              <a:rPr lang="en-IN" i="1" dirty="0" err="1"/>
              <a:t>np.full_like</a:t>
            </a:r>
            <a:r>
              <a:rPr lang="en-IN" i="1" dirty="0"/>
              <a:t>(image, 255)</a:t>
            </a:r>
          </a:p>
          <a:p>
            <a:pPr marL="514350" indent="-514350" algn="just">
              <a:buFont typeface="+mj-lt"/>
              <a:buAutoNum type="arabicPeriod" startAt="2"/>
            </a:pPr>
            <a:r>
              <a:rPr lang="en-US" dirty="0"/>
              <a:t>Loop Over the Image Pixels</a:t>
            </a:r>
            <a:endParaRPr lang="en-IN" i="1" dirty="0"/>
          </a:p>
        </p:txBody>
      </p:sp>
    </p:spTree>
    <p:extLst>
      <p:ext uri="{BB962C8B-B14F-4D97-AF65-F5344CB8AC3E}">
        <p14:creationId xmlns:p14="http://schemas.microsoft.com/office/powerpoint/2010/main" val="3293843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3992A-8838-2729-C1C3-22F2350258FA}"/>
              </a:ext>
            </a:extLst>
          </p:cNvPr>
          <p:cNvSpPr>
            <a:spLocks noGrp="1"/>
          </p:cNvSpPr>
          <p:nvPr>
            <p:ph idx="1"/>
          </p:nvPr>
        </p:nvSpPr>
        <p:spPr>
          <a:xfrm>
            <a:off x="515668" y="515888"/>
            <a:ext cx="11219132" cy="5861466"/>
          </a:xfrm>
        </p:spPr>
        <p:txBody>
          <a:bodyPr>
            <a:normAutofit fontScale="92500"/>
          </a:bodyPr>
          <a:lstStyle/>
          <a:p>
            <a:pPr marL="514350" indent="-514350" algn="just">
              <a:buFont typeface="+mj-lt"/>
              <a:buAutoNum type="arabicPeriod" startAt="6"/>
            </a:pPr>
            <a:r>
              <a:rPr lang="en-US" b="1" dirty="0"/>
              <a:t>Initialize Local Minimum Value:</a:t>
            </a:r>
            <a:r>
              <a:rPr lang="en-US" dirty="0"/>
              <a:t> For each pixel, start by setting a local minimum value. This will be used to track the minimum intensity value in the neighborhood defined by the structuring element.</a:t>
            </a:r>
          </a:p>
          <a:p>
            <a:pPr marL="514350" indent="-514350" algn="just">
              <a:buFont typeface="+mj-lt"/>
              <a:buAutoNum type="arabicPeriod" startAt="6"/>
            </a:pPr>
            <a:r>
              <a:rPr lang="en-IN" dirty="0"/>
              <a:t>Apply the Structuring Element: </a:t>
            </a:r>
            <a:r>
              <a:rPr lang="en-US" dirty="0"/>
              <a:t>For each element in the structuring element that is 1, compare the corresponding pixel in the image and update </a:t>
            </a:r>
            <a:r>
              <a:rPr lang="en-US" dirty="0" err="1"/>
              <a:t>local_min</a:t>
            </a:r>
            <a:r>
              <a:rPr lang="en-US" dirty="0"/>
              <a:t> if the pixel value is lower than the current </a:t>
            </a:r>
            <a:r>
              <a:rPr lang="en-US" dirty="0" err="1"/>
              <a:t>local_min</a:t>
            </a:r>
            <a:r>
              <a:rPr lang="en-US" dirty="0"/>
              <a:t> </a:t>
            </a:r>
          </a:p>
          <a:p>
            <a:pPr marL="514350" indent="-514350" algn="just">
              <a:buFont typeface="+mj-lt"/>
              <a:buAutoNum type="arabicPeriod" startAt="6"/>
            </a:pPr>
            <a:r>
              <a:rPr lang="en-US" b="1" dirty="0"/>
              <a:t>Assign the Local Minimum Value:</a:t>
            </a:r>
            <a:r>
              <a:rPr lang="en-US" dirty="0"/>
              <a:t> Once the structuring element has been applied to the pixel and its neighborhood, assign the calculated minimum value to the current pixel in the eroded image.</a:t>
            </a:r>
          </a:p>
          <a:p>
            <a:pPr marL="514350" indent="-514350" algn="just">
              <a:buFont typeface="+mj-lt"/>
              <a:buAutoNum type="arabicPeriod" startAt="6"/>
            </a:pPr>
            <a:r>
              <a:rPr lang="en-IN" dirty="0"/>
              <a:t>Return the Eroded Image</a:t>
            </a:r>
          </a:p>
          <a:p>
            <a:pPr marL="514350" indent="-514350" algn="just">
              <a:buFont typeface="+mj-lt"/>
              <a:buAutoNum type="arabicPeriod" startAt="6"/>
            </a:pPr>
            <a:r>
              <a:rPr lang="en-IN" dirty="0"/>
              <a:t>Formula:</a:t>
            </a:r>
          </a:p>
          <a:p>
            <a:pPr marL="0" indent="0" algn="just">
              <a:buNone/>
            </a:pPr>
            <a:r>
              <a:rPr lang="en-IN" dirty="0"/>
              <a:t>      Dilation: C(</a:t>
            </a:r>
            <a:r>
              <a:rPr lang="en-IN" dirty="0" err="1"/>
              <a:t>x,y</a:t>
            </a:r>
            <a:r>
              <a:rPr lang="en-IN" dirty="0"/>
              <a:t>) = Maximum{A(x-</a:t>
            </a:r>
            <a:r>
              <a:rPr lang="en-IN" dirty="0" err="1"/>
              <a:t>i</a:t>
            </a:r>
            <a:r>
              <a:rPr lang="en-IN" dirty="0"/>
              <a:t>, y-j) X B(</a:t>
            </a:r>
            <a:r>
              <a:rPr lang="en-IN" dirty="0" err="1"/>
              <a:t>i,j</a:t>
            </a:r>
            <a:r>
              <a:rPr lang="en-IN" dirty="0"/>
              <a:t>)}</a:t>
            </a:r>
          </a:p>
          <a:p>
            <a:pPr marL="0" indent="0" algn="just">
              <a:buNone/>
            </a:pPr>
            <a:r>
              <a:rPr lang="en-IN" dirty="0"/>
              <a:t>      Erosion:  C(</a:t>
            </a:r>
            <a:r>
              <a:rPr lang="en-IN" dirty="0" err="1"/>
              <a:t>x,y</a:t>
            </a:r>
            <a:r>
              <a:rPr lang="en-IN" dirty="0"/>
              <a:t>) = Minimum{A(x-</a:t>
            </a:r>
            <a:r>
              <a:rPr lang="en-IN" dirty="0" err="1"/>
              <a:t>i</a:t>
            </a:r>
            <a:r>
              <a:rPr lang="en-IN" dirty="0"/>
              <a:t>, </a:t>
            </a:r>
            <a:r>
              <a:rPr lang="en-IN"/>
              <a:t>y-j) X </a:t>
            </a:r>
            <a:r>
              <a:rPr lang="en-IN" dirty="0"/>
              <a:t>B(</a:t>
            </a:r>
            <a:r>
              <a:rPr lang="en-IN" dirty="0" err="1"/>
              <a:t>i,j</a:t>
            </a:r>
            <a:r>
              <a:rPr lang="en-IN" dirty="0"/>
              <a:t>)}</a:t>
            </a:r>
            <a:endParaRPr lang="en-US" dirty="0"/>
          </a:p>
        </p:txBody>
      </p:sp>
    </p:spTree>
    <p:extLst>
      <p:ext uri="{BB962C8B-B14F-4D97-AF65-F5344CB8AC3E}">
        <p14:creationId xmlns:p14="http://schemas.microsoft.com/office/powerpoint/2010/main" val="836557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6A97-782A-A5CA-B054-ACB7C8B59A68}"/>
              </a:ext>
            </a:extLst>
          </p:cNvPr>
          <p:cNvSpPr>
            <a:spLocks noGrp="1"/>
          </p:cNvSpPr>
          <p:nvPr>
            <p:ph type="title"/>
          </p:nvPr>
        </p:nvSpPr>
        <p:spPr/>
        <p:txBody>
          <a:bodyPr/>
          <a:lstStyle/>
          <a:p>
            <a:r>
              <a:rPr lang="en-US" dirty="0"/>
              <a:t>Hit and Miss Transform</a:t>
            </a:r>
            <a:endParaRPr lang="en-IN" dirty="0"/>
          </a:p>
        </p:txBody>
      </p:sp>
      <p:sp>
        <p:nvSpPr>
          <p:cNvPr id="3" name="Content Placeholder 2">
            <a:extLst>
              <a:ext uri="{FF2B5EF4-FFF2-40B4-BE49-F238E27FC236}">
                <a16:creationId xmlns:a16="http://schemas.microsoft.com/office/drawing/2014/main" id="{C7A835C2-4D40-44E2-67F9-C7ECCC0EF588}"/>
              </a:ext>
            </a:extLst>
          </p:cNvPr>
          <p:cNvSpPr>
            <a:spLocks noGrp="1"/>
          </p:cNvSpPr>
          <p:nvPr>
            <p:ph idx="1"/>
          </p:nvPr>
        </p:nvSpPr>
        <p:spPr/>
        <p:txBody>
          <a:bodyPr/>
          <a:lstStyle/>
          <a:p>
            <a:pPr algn="just"/>
            <a:r>
              <a:rPr lang="en-US" b="0" i="0" dirty="0">
                <a:solidFill>
                  <a:srgbClr val="000000"/>
                </a:solidFill>
                <a:effectLst/>
                <a:latin typeface="Times New Roman" panose="02020603050405020304" pitchFamily="18" charset="0"/>
              </a:rPr>
              <a:t>The hit-and-miss transform is a general binary morphological operation that can be used to look for particular patterns of foreground and background pixels in an image.</a:t>
            </a:r>
          </a:p>
          <a:p>
            <a:pPr algn="just"/>
            <a:endParaRPr lang="en-IN" dirty="0"/>
          </a:p>
        </p:txBody>
      </p:sp>
      <p:pic>
        <p:nvPicPr>
          <p:cNvPr id="5" name="Picture 4">
            <a:extLst>
              <a:ext uri="{FF2B5EF4-FFF2-40B4-BE49-F238E27FC236}">
                <a16:creationId xmlns:a16="http://schemas.microsoft.com/office/drawing/2014/main" id="{C9DF3AAC-C4C3-F5FE-880B-5F61FB703F2A}"/>
              </a:ext>
            </a:extLst>
          </p:cNvPr>
          <p:cNvPicPr>
            <a:picLocks noChangeAspect="1"/>
          </p:cNvPicPr>
          <p:nvPr/>
        </p:nvPicPr>
        <p:blipFill>
          <a:blip r:embed="rId2"/>
          <a:stretch>
            <a:fillRect/>
          </a:stretch>
        </p:blipFill>
        <p:spPr>
          <a:xfrm>
            <a:off x="3595687" y="3186112"/>
            <a:ext cx="1876425" cy="1838325"/>
          </a:xfrm>
          <a:prstGeom prst="rect">
            <a:avLst/>
          </a:prstGeom>
        </p:spPr>
      </p:pic>
      <p:sp>
        <p:nvSpPr>
          <p:cNvPr id="7" name="TextBox 6">
            <a:extLst>
              <a:ext uri="{FF2B5EF4-FFF2-40B4-BE49-F238E27FC236}">
                <a16:creationId xmlns:a16="http://schemas.microsoft.com/office/drawing/2014/main" id="{D5E69A65-2406-A68E-36A4-BC0DC35ED7D6}"/>
              </a:ext>
            </a:extLst>
          </p:cNvPr>
          <p:cNvSpPr txBox="1"/>
          <p:nvPr/>
        </p:nvSpPr>
        <p:spPr>
          <a:xfrm>
            <a:off x="5472112" y="3678128"/>
            <a:ext cx="4209216" cy="646331"/>
          </a:xfrm>
          <a:prstGeom prst="rect">
            <a:avLst/>
          </a:prstGeom>
          <a:noFill/>
          <a:ln>
            <a:solidFill>
              <a:srgbClr val="0070C0"/>
            </a:solidFill>
          </a:ln>
        </p:spPr>
        <p:txBody>
          <a:bodyPr wrap="square">
            <a:spAutoFit/>
          </a:bodyPr>
          <a:lstStyle/>
          <a:p>
            <a:r>
              <a:rPr lang="en-US" b="1" i="0" dirty="0">
                <a:solidFill>
                  <a:srgbClr val="000000"/>
                </a:solidFill>
                <a:effectLst/>
                <a:latin typeface="Times New Roman" panose="02020603050405020304" pitchFamily="18" charset="0"/>
              </a:rPr>
              <a:t>foreground pixels are denoted using ones, and background pixels using zeros</a:t>
            </a:r>
            <a:endParaRPr lang="en-IN" b="1" dirty="0"/>
          </a:p>
        </p:txBody>
      </p:sp>
    </p:spTree>
    <p:extLst>
      <p:ext uri="{BB962C8B-B14F-4D97-AF65-F5344CB8AC3E}">
        <p14:creationId xmlns:p14="http://schemas.microsoft.com/office/powerpoint/2010/main" val="3908907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E87E-6AEF-52E2-BA34-DD16E411E78F}"/>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id="{5D9D4708-6DF3-9489-A8B5-14F548610C1C}"/>
              </a:ext>
            </a:extLst>
          </p:cNvPr>
          <p:cNvSpPr>
            <a:spLocks noGrp="1"/>
          </p:cNvSpPr>
          <p:nvPr>
            <p:ph idx="1"/>
          </p:nvPr>
        </p:nvSpPr>
        <p:spPr>
          <a:xfrm>
            <a:off x="838200" y="365125"/>
            <a:ext cx="10515600" cy="5811838"/>
          </a:xfrm>
        </p:spPr>
        <p:txBody>
          <a:bodyPr>
            <a:normAutofit lnSpcReduction="10000"/>
          </a:bodyPr>
          <a:lstStyle/>
          <a:p>
            <a:pPr algn="just"/>
            <a:r>
              <a:rPr lang="en-US" b="0" i="0" dirty="0">
                <a:solidFill>
                  <a:srgbClr val="000000"/>
                </a:solidFill>
                <a:effectLst/>
                <a:latin typeface="Times New Roman" panose="02020603050405020304" pitchFamily="18" charset="0"/>
              </a:rPr>
              <a:t>The hit-and-miss operation is performed by translating the origin of the structuring element to all points in the image, </a:t>
            </a:r>
            <a:endParaRPr lang="en-US" dirty="0">
              <a:solidFill>
                <a:srgbClr val="000000"/>
              </a:solidFill>
              <a:latin typeface="Times New Roman" panose="02020603050405020304" pitchFamily="18" charset="0"/>
            </a:endParaRPr>
          </a:p>
          <a:p>
            <a:pPr algn="just"/>
            <a:r>
              <a:rPr lang="en-US" b="0" i="0" dirty="0">
                <a:solidFill>
                  <a:srgbClr val="000000"/>
                </a:solidFill>
                <a:effectLst/>
                <a:latin typeface="Times New Roman" panose="02020603050405020304" pitchFamily="18" charset="0"/>
              </a:rPr>
              <a:t>then comparing the structuring element with the underlying image pixels. </a:t>
            </a:r>
          </a:p>
          <a:p>
            <a:pPr algn="just"/>
            <a:r>
              <a:rPr lang="en-US" b="0" i="0" dirty="0">
                <a:solidFill>
                  <a:srgbClr val="000000"/>
                </a:solidFill>
                <a:effectLst/>
                <a:latin typeface="Times New Roman" panose="02020603050405020304" pitchFamily="18" charset="0"/>
              </a:rPr>
              <a:t>If the foreground and background pixels in the structuring element </a:t>
            </a:r>
            <a:r>
              <a:rPr lang="en-US" b="0" i="1" dirty="0">
                <a:solidFill>
                  <a:srgbClr val="000000"/>
                </a:solidFill>
                <a:effectLst/>
                <a:latin typeface="Times New Roman" panose="02020603050405020304" pitchFamily="18" charset="0"/>
              </a:rPr>
              <a:t>exactly match</a:t>
            </a:r>
            <a:r>
              <a:rPr lang="en-US" b="0" i="0" dirty="0">
                <a:solidFill>
                  <a:srgbClr val="000000"/>
                </a:solidFill>
                <a:effectLst/>
                <a:latin typeface="Times New Roman" panose="02020603050405020304" pitchFamily="18" charset="0"/>
              </a:rPr>
              <a:t> (Hit) foreground and background pixels in the image, then the pixel underneath the origin of the structuring element is set to the foreground color (1). If it doesn't match (Miss), then that pixel is set to the background color (0).</a:t>
            </a:r>
          </a:p>
          <a:p>
            <a:pPr algn="just"/>
            <a:r>
              <a:rPr lang="en-US" dirty="0">
                <a:solidFill>
                  <a:srgbClr val="000000"/>
                </a:solidFill>
                <a:latin typeface="Times New Roman" panose="02020603050405020304" pitchFamily="18" charset="0"/>
              </a:rPr>
              <a:t>B = (B1, B2) composite structuring element</a:t>
            </a:r>
          </a:p>
          <a:p>
            <a:pPr algn="just"/>
            <a:r>
              <a:rPr lang="en-US" dirty="0">
                <a:solidFill>
                  <a:srgbClr val="000000"/>
                </a:solidFill>
                <a:latin typeface="Times New Roman" panose="02020603050405020304" pitchFamily="18" charset="0"/>
              </a:rPr>
              <a:t>B1: elements of B associated with the object</a:t>
            </a:r>
          </a:p>
          <a:p>
            <a:pPr algn="just"/>
            <a:r>
              <a:rPr lang="en-US" dirty="0">
                <a:solidFill>
                  <a:srgbClr val="000000"/>
                </a:solidFill>
                <a:latin typeface="Times New Roman" panose="02020603050405020304" pitchFamily="18" charset="0"/>
              </a:rPr>
              <a:t>B2: elements of B associated with the corresponding background</a:t>
            </a:r>
          </a:p>
          <a:p>
            <a:pPr algn="just"/>
            <a:r>
              <a:rPr lang="en-US" dirty="0">
                <a:solidFill>
                  <a:srgbClr val="000000"/>
                </a:solidFill>
                <a:latin typeface="Times New Roman" panose="02020603050405020304" pitchFamily="18" charset="0"/>
              </a:rPr>
              <a:t>A     B = {a|B1</a:t>
            </a:r>
            <a:r>
              <a:rPr lang="en-IN" b="0" i="0" dirty="0">
                <a:solidFill>
                  <a:srgbClr val="001D35"/>
                </a:solidFill>
                <a:effectLst/>
                <a:latin typeface="Google Sans"/>
              </a:rPr>
              <a:t> ∈ A and B2 ∈ A</a:t>
            </a:r>
            <a:r>
              <a:rPr lang="en-IN" b="0" i="0" baseline="30000" dirty="0">
                <a:solidFill>
                  <a:srgbClr val="001D35"/>
                </a:solidFill>
                <a:effectLst/>
                <a:latin typeface="Google Sans"/>
              </a:rPr>
              <a:t>C </a:t>
            </a:r>
            <a:r>
              <a:rPr lang="en-IN" b="0" i="0" dirty="0">
                <a:solidFill>
                  <a:srgbClr val="001D35"/>
                </a:solidFill>
                <a:effectLst/>
                <a:latin typeface="Google Sans"/>
              </a:rPr>
              <a:t>}</a:t>
            </a:r>
            <a:endParaRPr lang="en-US" baseline="30000" dirty="0">
              <a:solidFill>
                <a:srgbClr val="000000"/>
              </a:solidFill>
              <a:latin typeface="Times New Roman" panose="02020603050405020304" pitchFamily="18" charset="0"/>
            </a:endParaRPr>
          </a:p>
          <a:p>
            <a:pPr algn="just"/>
            <a:endParaRPr lang="en-IN" dirty="0"/>
          </a:p>
        </p:txBody>
      </p:sp>
      <p:sp>
        <p:nvSpPr>
          <p:cNvPr id="4" name="Flowchart: Summing Junction 3">
            <a:extLst>
              <a:ext uri="{FF2B5EF4-FFF2-40B4-BE49-F238E27FC236}">
                <a16:creationId xmlns:a16="http://schemas.microsoft.com/office/drawing/2014/main" id="{C18FF261-9856-7716-1799-FA8C54BFF521}"/>
              </a:ext>
            </a:extLst>
          </p:cNvPr>
          <p:cNvSpPr/>
          <p:nvPr/>
        </p:nvSpPr>
        <p:spPr>
          <a:xfrm>
            <a:off x="1512279" y="5310556"/>
            <a:ext cx="222738" cy="234461"/>
          </a:xfrm>
          <a:prstGeom prst="flowChartSummingJunct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166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A2ACFDC6-89DB-0DB7-55F2-1359C3CB0AA9}"/>
              </a:ext>
            </a:extLst>
          </p:cNvPr>
          <p:cNvPicPr>
            <a:picLocks noGrp="1" noChangeAspect="1"/>
          </p:cNvPicPr>
          <p:nvPr>
            <p:ph idx="1"/>
          </p:nvPr>
        </p:nvPicPr>
        <p:blipFill>
          <a:blip r:embed="rId2"/>
          <a:stretch>
            <a:fillRect/>
          </a:stretch>
        </p:blipFill>
        <p:spPr>
          <a:xfrm>
            <a:off x="363415" y="2799493"/>
            <a:ext cx="3474247" cy="2876527"/>
          </a:xfrm>
        </p:spPr>
      </p:pic>
      <p:pic>
        <p:nvPicPr>
          <p:cNvPr id="5" name="Picture 4">
            <a:extLst>
              <a:ext uri="{FF2B5EF4-FFF2-40B4-BE49-F238E27FC236}">
                <a16:creationId xmlns:a16="http://schemas.microsoft.com/office/drawing/2014/main" id="{7C7C0007-EAE1-1B02-F982-4E59CF70ED06}"/>
              </a:ext>
            </a:extLst>
          </p:cNvPr>
          <p:cNvPicPr>
            <a:picLocks noChangeAspect="1"/>
          </p:cNvPicPr>
          <p:nvPr/>
        </p:nvPicPr>
        <p:blipFill>
          <a:blip r:embed="rId3"/>
          <a:stretch>
            <a:fillRect/>
          </a:stretch>
        </p:blipFill>
        <p:spPr>
          <a:xfrm>
            <a:off x="1832967" y="276805"/>
            <a:ext cx="8526065" cy="2248214"/>
          </a:xfrm>
          <a:prstGeom prst="rect">
            <a:avLst/>
          </a:prstGeom>
        </p:spPr>
      </p:pic>
      <p:sp>
        <p:nvSpPr>
          <p:cNvPr id="6" name="TextBox 5">
            <a:extLst>
              <a:ext uri="{FF2B5EF4-FFF2-40B4-BE49-F238E27FC236}">
                <a16:creationId xmlns:a16="http://schemas.microsoft.com/office/drawing/2014/main" id="{BFF80C5E-D505-BB44-FA42-62A8D9B868FD}"/>
              </a:ext>
            </a:extLst>
          </p:cNvPr>
          <p:cNvSpPr txBox="1"/>
          <p:nvPr/>
        </p:nvSpPr>
        <p:spPr>
          <a:xfrm>
            <a:off x="2696308" y="92139"/>
            <a:ext cx="441146" cy="369332"/>
          </a:xfrm>
          <a:prstGeom prst="rect">
            <a:avLst/>
          </a:prstGeom>
          <a:noFill/>
        </p:spPr>
        <p:txBody>
          <a:bodyPr wrap="none" rtlCol="0">
            <a:spAutoFit/>
          </a:bodyPr>
          <a:lstStyle/>
          <a:p>
            <a:r>
              <a:rPr lang="en-IN" dirty="0"/>
              <a:t>B1</a:t>
            </a:r>
          </a:p>
        </p:txBody>
      </p:sp>
      <p:sp>
        <p:nvSpPr>
          <p:cNvPr id="7" name="TextBox 6">
            <a:extLst>
              <a:ext uri="{FF2B5EF4-FFF2-40B4-BE49-F238E27FC236}">
                <a16:creationId xmlns:a16="http://schemas.microsoft.com/office/drawing/2014/main" id="{4B75DAD3-340C-410E-082F-86FB4214B2EF}"/>
              </a:ext>
            </a:extLst>
          </p:cNvPr>
          <p:cNvSpPr txBox="1"/>
          <p:nvPr/>
        </p:nvSpPr>
        <p:spPr>
          <a:xfrm>
            <a:off x="4677508" y="92139"/>
            <a:ext cx="441146" cy="369332"/>
          </a:xfrm>
          <a:prstGeom prst="rect">
            <a:avLst/>
          </a:prstGeom>
          <a:noFill/>
        </p:spPr>
        <p:txBody>
          <a:bodyPr wrap="none" rtlCol="0">
            <a:spAutoFit/>
          </a:bodyPr>
          <a:lstStyle/>
          <a:p>
            <a:r>
              <a:rPr lang="en-IN" dirty="0"/>
              <a:t>B2</a:t>
            </a:r>
          </a:p>
        </p:txBody>
      </p:sp>
      <p:sp>
        <p:nvSpPr>
          <p:cNvPr id="8" name="TextBox 7">
            <a:extLst>
              <a:ext uri="{FF2B5EF4-FFF2-40B4-BE49-F238E27FC236}">
                <a16:creationId xmlns:a16="http://schemas.microsoft.com/office/drawing/2014/main" id="{AC5B3DF9-C551-5BE7-7B7E-DEC3D3E1933F}"/>
              </a:ext>
            </a:extLst>
          </p:cNvPr>
          <p:cNvSpPr txBox="1"/>
          <p:nvPr/>
        </p:nvSpPr>
        <p:spPr>
          <a:xfrm>
            <a:off x="6852775" y="127308"/>
            <a:ext cx="441146" cy="369332"/>
          </a:xfrm>
          <a:prstGeom prst="rect">
            <a:avLst/>
          </a:prstGeom>
          <a:noFill/>
        </p:spPr>
        <p:txBody>
          <a:bodyPr wrap="none" rtlCol="0">
            <a:spAutoFit/>
          </a:bodyPr>
          <a:lstStyle/>
          <a:p>
            <a:r>
              <a:rPr lang="en-IN" dirty="0"/>
              <a:t>B3</a:t>
            </a:r>
          </a:p>
        </p:txBody>
      </p:sp>
      <p:sp>
        <p:nvSpPr>
          <p:cNvPr id="9" name="TextBox 8">
            <a:extLst>
              <a:ext uri="{FF2B5EF4-FFF2-40B4-BE49-F238E27FC236}">
                <a16:creationId xmlns:a16="http://schemas.microsoft.com/office/drawing/2014/main" id="{E0215C61-B1E0-8E6C-7218-6C3B3E49F03B}"/>
              </a:ext>
            </a:extLst>
          </p:cNvPr>
          <p:cNvSpPr txBox="1"/>
          <p:nvPr/>
        </p:nvSpPr>
        <p:spPr>
          <a:xfrm>
            <a:off x="9167447" y="157924"/>
            <a:ext cx="441146" cy="369332"/>
          </a:xfrm>
          <a:prstGeom prst="rect">
            <a:avLst/>
          </a:prstGeom>
          <a:noFill/>
        </p:spPr>
        <p:txBody>
          <a:bodyPr wrap="none" rtlCol="0">
            <a:spAutoFit/>
          </a:bodyPr>
          <a:lstStyle/>
          <a:p>
            <a:r>
              <a:rPr lang="en-IN" dirty="0"/>
              <a:t>B4</a:t>
            </a:r>
          </a:p>
        </p:txBody>
      </p:sp>
      <p:pic>
        <p:nvPicPr>
          <p:cNvPr id="13" name="Picture 12">
            <a:extLst>
              <a:ext uri="{FF2B5EF4-FFF2-40B4-BE49-F238E27FC236}">
                <a16:creationId xmlns:a16="http://schemas.microsoft.com/office/drawing/2014/main" id="{ADA0628F-4188-CADA-557A-2B23A7920C09}"/>
              </a:ext>
            </a:extLst>
          </p:cNvPr>
          <p:cNvPicPr>
            <a:picLocks noChangeAspect="1"/>
          </p:cNvPicPr>
          <p:nvPr/>
        </p:nvPicPr>
        <p:blipFill>
          <a:blip r:embed="rId4"/>
          <a:stretch>
            <a:fillRect/>
          </a:stretch>
        </p:blipFill>
        <p:spPr>
          <a:xfrm>
            <a:off x="5118654" y="3604255"/>
            <a:ext cx="5649113" cy="1267002"/>
          </a:xfrm>
          <a:prstGeom prst="rect">
            <a:avLst/>
          </a:prstGeom>
        </p:spPr>
      </p:pic>
      <p:pic>
        <p:nvPicPr>
          <p:cNvPr id="15" name="Picture 14">
            <a:extLst>
              <a:ext uri="{FF2B5EF4-FFF2-40B4-BE49-F238E27FC236}">
                <a16:creationId xmlns:a16="http://schemas.microsoft.com/office/drawing/2014/main" id="{9F7E0337-1CE6-3D6E-C892-649D4B8F48A0}"/>
              </a:ext>
            </a:extLst>
          </p:cNvPr>
          <p:cNvPicPr>
            <a:picLocks noChangeAspect="1"/>
          </p:cNvPicPr>
          <p:nvPr/>
        </p:nvPicPr>
        <p:blipFill>
          <a:blip r:embed="rId5"/>
          <a:stretch>
            <a:fillRect/>
          </a:stretch>
        </p:blipFill>
        <p:spPr>
          <a:xfrm>
            <a:off x="6095999" y="5237798"/>
            <a:ext cx="4067743" cy="514422"/>
          </a:xfrm>
          <a:prstGeom prst="rect">
            <a:avLst/>
          </a:prstGeom>
        </p:spPr>
      </p:pic>
    </p:spTree>
    <p:extLst>
      <p:ext uri="{BB962C8B-B14F-4D97-AF65-F5344CB8AC3E}">
        <p14:creationId xmlns:p14="http://schemas.microsoft.com/office/powerpoint/2010/main" val="1369077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EB98-757E-8C54-9D74-ECD55C8DBF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BF9A638-75FD-AA56-24E1-21ABFF922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1314" y="1005530"/>
            <a:ext cx="5583593" cy="5284297"/>
          </a:xfrm>
        </p:spPr>
      </p:pic>
      <p:pic>
        <p:nvPicPr>
          <p:cNvPr id="7" name="Picture 6">
            <a:extLst>
              <a:ext uri="{FF2B5EF4-FFF2-40B4-BE49-F238E27FC236}">
                <a16:creationId xmlns:a16="http://schemas.microsoft.com/office/drawing/2014/main" id="{430F760F-145A-34FB-8BA7-4FA54BB6BDE9}"/>
              </a:ext>
            </a:extLst>
          </p:cNvPr>
          <p:cNvPicPr>
            <a:picLocks noChangeAspect="1"/>
          </p:cNvPicPr>
          <p:nvPr/>
        </p:nvPicPr>
        <p:blipFill>
          <a:blip r:embed="rId3">
            <a:extLst>
              <a:ext uri="{28A0092B-C50C-407E-A947-70E740481C1C}">
                <a14:useLocalDpi xmlns:a14="http://schemas.microsoft.com/office/drawing/2010/main" val="0"/>
              </a:ext>
            </a:extLst>
          </a:blip>
          <a:srcRect l="3019"/>
          <a:stretch/>
        </p:blipFill>
        <p:spPr>
          <a:xfrm>
            <a:off x="316525" y="1005530"/>
            <a:ext cx="5794789" cy="5284297"/>
          </a:xfrm>
          <a:prstGeom prst="rect">
            <a:avLst/>
          </a:prstGeom>
        </p:spPr>
      </p:pic>
    </p:spTree>
    <p:extLst>
      <p:ext uri="{BB962C8B-B14F-4D97-AF65-F5344CB8AC3E}">
        <p14:creationId xmlns:p14="http://schemas.microsoft.com/office/powerpoint/2010/main" val="3383721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F4C7-400D-326F-1054-5570CB194DC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E466829-CF00-F818-E05E-9CB74EF531AF}"/>
              </a:ext>
            </a:extLst>
          </p:cNvPr>
          <p:cNvPicPr>
            <a:picLocks noGrp="1" noChangeAspect="1"/>
          </p:cNvPicPr>
          <p:nvPr>
            <p:ph idx="1"/>
          </p:nvPr>
        </p:nvPicPr>
        <p:blipFill>
          <a:blip r:embed="rId2"/>
          <a:stretch>
            <a:fillRect/>
          </a:stretch>
        </p:blipFill>
        <p:spPr>
          <a:xfrm>
            <a:off x="1167051" y="1825625"/>
            <a:ext cx="9857898" cy="4351338"/>
          </a:xfrm>
          <a:prstGeom prst="rect">
            <a:avLst/>
          </a:prstGeom>
        </p:spPr>
      </p:pic>
    </p:spTree>
    <p:extLst>
      <p:ext uri="{BB962C8B-B14F-4D97-AF65-F5344CB8AC3E}">
        <p14:creationId xmlns:p14="http://schemas.microsoft.com/office/powerpoint/2010/main" val="3863251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7E62-A456-F81E-D83A-85A8CB12196D}"/>
              </a:ext>
            </a:extLst>
          </p:cNvPr>
          <p:cNvSpPr>
            <a:spLocks noGrp="1"/>
          </p:cNvSpPr>
          <p:nvPr>
            <p:ph type="title"/>
          </p:nvPr>
        </p:nvSpPr>
        <p:spPr/>
        <p:txBody>
          <a:bodyPr/>
          <a:lstStyle/>
          <a:p>
            <a:r>
              <a:rPr lang="en-IN" dirty="0"/>
              <a:t>Dilation and Erosion</a:t>
            </a:r>
          </a:p>
        </p:txBody>
      </p:sp>
      <p:sp>
        <p:nvSpPr>
          <p:cNvPr id="3" name="Content Placeholder 2">
            <a:extLst>
              <a:ext uri="{FF2B5EF4-FFF2-40B4-BE49-F238E27FC236}">
                <a16:creationId xmlns:a16="http://schemas.microsoft.com/office/drawing/2014/main" id="{B94B0096-766C-8F0E-9E51-07D209478A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11D50E-6E42-E593-74FC-1B7307C25684}"/>
              </a:ext>
            </a:extLst>
          </p:cNvPr>
          <p:cNvPicPr>
            <a:picLocks noChangeAspect="1"/>
          </p:cNvPicPr>
          <p:nvPr/>
        </p:nvPicPr>
        <p:blipFill>
          <a:blip r:embed="rId3"/>
          <a:stretch>
            <a:fillRect/>
          </a:stretch>
        </p:blipFill>
        <p:spPr>
          <a:xfrm>
            <a:off x="638907" y="1527985"/>
            <a:ext cx="10914185" cy="5330015"/>
          </a:xfrm>
          <a:prstGeom prst="rect">
            <a:avLst/>
          </a:prstGeom>
        </p:spPr>
      </p:pic>
    </p:spTree>
    <p:extLst>
      <p:ext uri="{BB962C8B-B14F-4D97-AF65-F5344CB8AC3E}">
        <p14:creationId xmlns:p14="http://schemas.microsoft.com/office/powerpoint/2010/main" val="342371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0A4-D3EE-303E-EABA-7FE260A85260}"/>
              </a:ext>
            </a:extLst>
          </p:cNvPr>
          <p:cNvSpPr>
            <a:spLocks noGrp="1"/>
          </p:cNvSpPr>
          <p:nvPr>
            <p:ph type="title"/>
          </p:nvPr>
        </p:nvSpPr>
        <p:spPr/>
        <p:txBody>
          <a:bodyPr/>
          <a:lstStyle/>
          <a:p>
            <a:r>
              <a:rPr lang="en-IN" dirty="0"/>
              <a:t>Structuring Element</a:t>
            </a:r>
          </a:p>
        </p:txBody>
      </p:sp>
      <p:sp>
        <p:nvSpPr>
          <p:cNvPr id="3" name="Content Placeholder 2">
            <a:extLst>
              <a:ext uri="{FF2B5EF4-FFF2-40B4-BE49-F238E27FC236}">
                <a16:creationId xmlns:a16="http://schemas.microsoft.com/office/drawing/2014/main" id="{4BB45E2C-EF00-00F6-2ABF-A37E840DDD2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1AC99A3-6F60-38AE-DF18-9D6CDF8B5E51}"/>
              </a:ext>
            </a:extLst>
          </p:cNvPr>
          <p:cNvPicPr>
            <a:picLocks noChangeAspect="1"/>
          </p:cNvPicPr>
          <p:nvPr/>
        </p:nvPicPr>
        <p:blipFill>
          <a:blip r:embed="rId2"/>
          <a:stretch>
            <a:fillRect/>
          </a:stretch>
        </p:blipFill>
        <p:spPr>
          <a:xfrm>
            <a:off x="1248208" y="1430163"/>
            <a:ext cx="9454962" cy="5142262"/>
          </a:xfrm>
          <a:prstGeom prst="rect">
            <a:avLst/>
          </a:prstGeom>
        </p:spPr>
      </p:pic>
    </p:spTree>
    <p:extLst>
      <p:ext uri="{BB962C8B-B14F-4D97-AF65-F5344CB8AC3E}">
        <p14:creationId xmlns:p14="http://schemas.microsoft.com/office/powerpoint/2010/main" val="138580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0B67-3287-534D-C115-9E83339B471D}"/>
              </a:ext>
            </a:extLst>
          </p:cNvPr>
          <p:cNvSpPr>
            <a:spLocks noGrp="1"/>
          </p:cNvSpPr>
          <p:nvPr>
            <p:ph type="title"/>
          </p:nvPr>
        </p:nvSpPr>
        <p:spPr/>
        <p:txBody>
          <a:bodyPr/>
          <a:lstStyle/>
          <a:p>
            <a:r>
              <a:rPr lang="en-IN" dirty="0"/>
              <a:t>Dilation</a:t>
            </a:r>
          </a:p>
        </p:txBody>
      </p:sp>
      <p:pic>
        <p:nvPicPr>
          <p:cNvPr id="5" name="Content Placeholder 4">
            <a:extLst>
              <a:ext uri="{FF2B5EF4-FFF2-40B4-BE49-F238E27FC236}">
                <a16:creationId xmlns:a16="http://schemas.microsoft.com/office/drawing/2014/main" id="{9B8492E7-96DD-29A5-993E-7ADBD574C678}"/>
              </a:ext>
            </a:extLst>
          </p:cNvPr>
          <p:cNvPicPr>
            <a:picLocks noGrp="1" noChangeAspect="1"/>
          </p:cNvPicPr>
          <p:nvPr>
            <p:ph idx="1"/>
          </p:nvPr>
        </p:nvPicPr>
        <p:blipFill>
          <a:blip r:embed="rId2"/>
          <a:srcRect t="3037"/>
          <a:stretch/>
        </p:blipFill>
        <p:spPr>
          <a:xfrm>
            <a:off x="457200" y="1490617"/>
            <a:ext cx="10896600" cy="5002258"/>
          </a:xfrm>
        </p:spPr>
      </p:pic>
      <p:pic>
        <p:nvPicPr>
          <p:cNvPr id="7" name="Picture 6">
            <a:extLst>
              <a:ext uri="{FF2B5EF4-FFF2-40B4-BE49-F238E27FC236}">
                <a16:creationId xmlns:a16="http://schemas.microsoft.com/office/drawing/2014/main" id="{A447FF55-F8B1-BCEC-8CBF-8E8629509902}"/>
              </a:ext>
            </a:extLst>
          </p:cNvPr>
          <p:cNvPicPr>
            <a:picLocks noChangeAspect="1"/>
          </p:cNvPicPr>
          <p:nvPr/>
        </p:nvPicPr>
        <p:blipFill>
          <a:blip r:embed="rId3"/>
          <a:stretch>
            <a:fillRect/>
          </a:stretch>
        </p:blipFill>
        <p:spPr>
          <a:xfrm>
            <a:off x="5463880" y="689159"/>
            <a:ext cx="5889920" cy="2268415"/>
          </a:xfrm>
          <a:prstGeom prst="rect">
            <a:avLst/>
          </a:prstGeom>
        </p:spPr>
      </p:pic>
    </p:spTree>
    <p:extLst>
      <p:ext uri="{BB962C8B-B14F-4D97-AF65-F5344CB8AC3E}">
        <p14:creationId xmlns:p14="http://schemas.microsoft.com/office/powerpoint/2010/main" val="354771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7D4E-4CF9-B4B3-2DFB-D47E7C5023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C25550-123A-DFA1-1569-BAF3CE3003C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BE98104-25F4-9C01-10D9-A7F7B507294D}"/>
              </a:ext>
            </a:extLst>
          </p:cNvPr>
          <p:cNvPicPr>
            <a:picLocks noChangeAspect="1"/>
          </p:cNvPicPr>
          <p:nvPr/>
        </p:nvPicPr>
        <p:blipFill>
          <a:blip r:embed="rId2"/>
          <a:stretch>
            <a:fillRect/>
          </a:stretch>
        </p:blipFill>
        <p:spPr>
          <a:xfrm>
            <a:off x="613597" y="1814287"/>
            <a:ext cx="10964805" cy="3229426"/>
          </a:xfrm>
          <a:prstGeom prst="rect">
            <a:avLst/>
          </a:prstGeom>
        </p:spPr>
      </p:pic>
    </p:spTree>
    <p:extLst>
      <p:ext uri="{BB962C8B-B14F-4D97-AF65-F5344CB8AC3E}">
        <p14:creationId xmlns:p14="http://schemas.microsoft.com/office/powerpoint/2010/main" val="323677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5932-F676-B0C6-9703-76341B48C402}"/>
              </a:ext>
            </a:extLst>
          </p:cNvPr>
          <p:cNvSpPr>
            <a:spLocks noGrp="1"/>
          </p:cNvSpPr>
          <p:nvPr>
            <p:ph type="title"/>
          </p:nvPr>
        </p:nvSpPr>
        <p:spPr/>
        <p:txBody>
          <a:bodyPr/>
          <a:lstStyle/>
          <a:p>
            <a:r>
              <a:rPr lang="en-IN" dirty="0"/>
              <a:t>Structural Element</a:t>
            </a:r>
          </a:p>
        </p:txBody>
      </p:sp>
      <p:sp>
        <p:nvSpPr>
          <p:cNvPr id="3" name="Content Placeholder 2">
            <a:extLst>
              <a:ext uri="{FF2B5EF4-FFF2-40B4-BE49-F238E27FC236}">
                <a16:creationId xmlns:a16="http://schemas.microsoft.com/office/drawing/2014/main" id="{6C474768-8ADF-6BDD-F00D-D27A60242C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2E7D8DD-3B1E-3652-4DFD-9F1853412F8F}"/>
              </a:ext>
            </a:extLst>
          </p:cNvPr>
          <p:cNvPicPr>
            <a:picLocks noChangeAspect="1"/>
          </p:cNvPicPr>
          <p:nvPr/>
        </p:nvPicPr>
        <p:blipFill>
          <a:blip r:embed="rId2"/>
          <a:stretch>
            <a:fillRect/>
          </a:stretch>
        </p:blipFill>
        <p:spPr>
          <a:xfrm>
            <a:off x="115305" y="1415341"/>
            <a:ext cx="6592220" cy="5077534"/>
          </a:xfrm>
          <a:prstGeom prst="rect">
            <a:avLst/>
          </a:prstGeom>
        </p:spPr>
      </p:pic>
      <p:pic>
        <p:nvPicPr>
          <p:cNvPr id="7" name="Picture 6">
            <a:extLst>
              <a:ext uri="{FF2B5EF4-FFF2-40B4-BE49-F238E27FC236}">
                <a16:creationId xmlns:a16="http://schemas.microsoft.com/office/drawing/2014/main" id="{A8805234-CB8F-B44E-9827-37B8AF4F3376}"/>
              </a:ext>
            </a:extLst>
          </p:cNvPr>
          <p:cNvPicPr>
            <a:picLocks noChangeAspect="1"/>
          </p:cNvPicPr>
          <p:nvPr/>
        </p:nvPicPr>
        <p:blipFill>
          <a:blip r:embed="rId3"/>
          <a:stretch>
            <a:fillRect/>
          </a:stretch>
        </p:blipFill>
        <p:spPr>
          <a:xfrm>
            <a:off x="6637187" y="2846411"/>
            <a:ext cx="5337584" cy="1591417"/>
          </a:xfrm>
          <a:prstGeom prst="rect">
            <a:avLst/>
          </a:prstGeom>
        </p:spPr>
      </p:pic>
    </p:spTree>
    <p:extLst>
      <p:ext uri="{BB962C8B-B14F-4D97-AF65-F5344CB8AC3E}">
        <p14:creationId xmlns:p14="http://schemas.microsoft.com/office/powerpoint/2010/main" val="217111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FA2D-7D3B-9959-08BD-B617287212B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F7578B-80A8-AD53-2B4B-AD1AE13F4C2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4CAC269-5172-40C2-58B2-F70346054E9F}"/>
              </a:ext>
            </a:extLst>
          </p:cNvPr>
          <p:cNvPicPr>
            <a:picLocks noChangeAspect="1"/>
          </p:cNvPicPr>
          <p:nvPr/>
        </p:nvPicPr>
        <p:blipFill>
          <a:blip r:embed="rId2"/>
          <a:stretch>
            <a:fillRect/>
          </a:stretch>
        </p:blipFill>
        <p:spPr>
          <a:xfrm>
            <a:off x="389728" y="1701437"/>
            <a:ext cx="11412543" cy="4599714"/>
          </a:xfrm>
          <a:prstGeom prst="rect">
            <a:avLst/>
          </a:prstGeom>
        </p:spPr>
      </p:pic>
    </p:spTree>
    <p:extLst>
      <p:ext uri="{BB962C8B-B14F-4D97-AF65-F5344CB8AC3E}">
        <p14:creationId xmlns:p14="http://schemas.microsoft.com/office/powerpoint/2010/main" val="2921804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Bookman Old Style"/>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D3AEC5EAD6DF4DAECD3C4A70AF7F21" ma:contentTypeVersion="5" ma:contentTypeDescription="Create a new document." ma:contentTypeScope="" ma:versionID="8ec4284d69050419cd6c7346ba9fae62">
  <xsd:schema xmlns:xsd="http://www.w3.org/2001/XMLSchema" xmlns:xs="http://www.w3.org/2001/XMLSchema" xmlns:p="http://schemas.microsoft.com/office/2006/metadata/properties" xmlns:ns2="7bc731ce-d0c3-47a3-a9f3-7f75de69d87f" targetNamespace="http://schemas.microsoft.com/office/2006/metadata/properties" ma:root="true" ma:fieldsID="f6092dd978c1742f1bea7a37048edc8e" ns2:_="">
    <xsd:import namespace="7bc731ce-d0c3-47a3-a9f3-7f75de69d87f"/>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c731ce-d0c3-47a3-a9f3-7f75de69d87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7bc731ce-d0c3-47a3-a9f3-7f75de69d87f" xsi:nil="true"/>
  </documentManagement>
</p:properties>
</file>

<file path=customXml/itemProps1.xml><?xml version="1.0" encoding="utf-8"?>
<ds:datastoreItem xmlns:ds="http://schemas.openxmlformats.org/officeDocument/2006/customXml" ds:itemID="{E1A585EB-AC71-4F44-BC04-C4DA1F8B9333}"/>
</file>

<file path=customXml/itemProps2.xml><?xml version="1.0" encoding="utf-8"?>
<ds:datastoreItem xmlns:ds="http://schemas.openxmlformats.org/officeDocument/2006/customXml" ds:itemID="{6E8669B9-623F-4856-93CE-68B6506FC65C}"/>
</file>

<file path=customXml/itemProps3.xml><?xml version="1.0" encoding="utf-8"?>
<ds:datastoreItem xmlns:ds="http://schemas.openxmlformats.org/officeDocument/2006/customXml" ds:itemID="{5EEB552E-8A5D-40A8-A6CE-EBD80B73D3B0}"/>
</file>

<file path=docProps/app.xml><?xml version="1.0" encoding="utf-8"?>
<Properties xmlns="http://schemas.openxmlformats.org/officeDocument/2006/extended-properties" xmlns:vt="http://schemas.openxmlformats.org/officeDocument/2006/docPropsVTypes">
  <Template>Slate</Template>
  <TotalTime>2168</TotalTime>
  <Words>517</Words>
  <Application>Microsoft Office PowerPoint</Application>
  <PresentationFormat>Widescreen</PresentationFormat>
  <Paragraphs>44</Paragraphs>
  <Slides>39</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Book Antiqua</vt:lpstr>
      <vt:lpstr>Bookman Old Style</vt:lpstr>
      <vt:lpstr>Calibri</vt:lpstr>
      <vt:lpstr>Google Sans</vt:lpstr>
      <vt:lpstr>Times New Roman</vt:lpstr>
      <vt:lpstr>Office Theme</vt:lpstr>
      <vt:lpstr>Morphological Operations on Image (Erosion, Dilation, Opening, Closing and Hit and Miss Transform)</vt:lpstr>
      <vt:lpstr>Morphology</vt:lpstr>
      <vt:lpstr>PowerPoint Presentation</vt:lpstr>
      <vt:lpstr>Dilation and Erosion</vt:lpstr>
      <vt:lpstr>Structuring Element</vt:lpstr>
      <vt:lpstr>Dilation</vt:lpstr>
      <vt:lpstr>PowerPoint Presentation</vt:lpstr>
      <vt:lpstr>Structural Element</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Erosion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Steps to be followed</vt:lpstr>
      <vt:lpstr>PowerPoint Presentation</vt:lpstr>
      <vt:lpstr>Hit and Miss Transform</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MRUNAL RANE</dc:creator>
  <cp:lastModifiedBy>Mrunal Rane</cp:lastModifiedBy>
  <cp:revision>19</cp:revision>
  <dcterms:created xsi:type="dcterms:W3CDTF">2024-09-05T13:41:02Z</dcterms:created>
  <dcterms:modified xsi:type="dcterms:W3CDTF">2024-09-13T04:35:31Z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0x010100D3D3AEC5EAD6DF4DAECD3C4A70AF7F21</vt:lpwstr>
  </property>
  <property fmtid="{D5CDD505-2E9C-101B-9397-08002B2CF9AE}" pid="3" name="Order">
    <vt:r8>2900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ies>
</file>